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23"/>
  </p:notesMasterIdLst>
  <p:handoutMasterIdLst>
    <p:handoutMasterId r:id="rId24"/>
  </p:handoutMasterIdLst>
  <p:sldIdLst>
    <p:sldId id="257" r:id="rId3"/>
    <p:sldId id="258" r:id="rId4"/>
    <p:sldId id="274" r:id="rId5"/>
    <p:sldId id="259" r:id="rId6"/>
    <p:sldId id="260" r:id="rId7"/>
    <p:sldId id="277" r:id="rId8"/>
    <p:sldId id="262" r:id="rId9"/>
    <p:sldId id="263" r:id="rId10"/>
    <p:sldId id="275" r:id="rId11"/>
    <p:sldId id="276" r:id="rId12"/>
    <p:sldId id="265" r:id="rId13"/>
    <p:sldId id="266" r:id="rId14"/>
    <p:sldId id="273" r:id="rId15"/>
    <p:sldId id="278" r:id="rId16"/>
    <p:sldId id="279" r:id="rId17"/>
    <p:sldId id="280" r:id="rId18"/>
    <p:sldId id="281" r:id="rId19"/>
    <p:sldId id="267" r:id="rId20"/>
    <p:sldId id="268" r:id="rId21"/>
    <p:sldId id="27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>
        <p:scale>
          <a:sx n="99" d="100"/>
          <a:sy n="99" d="100"/>
        </p:scale>
        <p:origin x="-10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24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6259B9-4B20-441F-80B9-AF0EB13AB28C}" type="doc">
      <dgm:prSet loTypeId="urn:microsoft.com/office/officeart/2008/layout/PictureAccentList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7A30F328-ECF5-463B-ACD2-E3CCE0C2ECAD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3600" dirty="0" smtClean="0"/>
            <a:t>Основа ООП ДО                                   </a:t>
          </a:r>
          <a:r>
            <a:rPr lang="ru-RU" sz="3600" dirty="0" smtClean="0"/>
            <a:t>МАДОУ «Детский сад №6 </a:t>
          </a:r>
          <a:r>
            <a:rPr lang="ru-RU" sz="3600" dirty="0" smtClean="0"/>
            <a:t>города Белогорск» </a:t>
          </a:r>
          <a:endParaRPr lang="ru-RU" sz="3600" dirty="0"/>
        </a:p>
      </dgm:t>
    </dgm:pt>
    <dgm:pt modelId="{CC878B88-A180-4150-8CC9-138810297269}" type="parTrans" cxnId="{0BDBE8CD-59D7-49E0-AD35-9BBE6790A1C6}">
      <dgm:prSet/>
      <dgm:spPr/>
      <dgm:t>
        <a:bodyPr/>
        <a:lstStyle/>
        <a:p>
          <a:endParaRPr lang="ru-RU"/>
        </a:p>
      </dgm:t>
    </dgm:pt>
    <dgm:pt modelId="{A49FE6BC-DF81-42DE-BBB4-C3B82A0BCDE4}" type="sibTrans" cxnId="{0BDBE8CD-59D7-49E0-AD35-9BBE6790A1C6}">
      <dgm:prSet/>
      <dgm:spPr/>
      <dgm:t>
        <a:bodyPr/>
        <a:lstStyle/>
        <a:p>
          <a:endParaRPr lang="ru-RU"/>
        </a:p>
      </dgm:t>
    </dgm:pt>
    <dgm:pt modelId="{1D25BF17-4061-4CD8-BC04-16072B17319E}">
      <dgm:prSet phldrT="[Текст]"/>
      <dgm:spPr/>
      <dgm:t>
        <a:bodyPr/>
        <a:lstStyle/>
        <a:p>
          <a:pPr algn="just"/>
          <a:r>
            <a:rPr lang="ru-RU" dirty="0" smtClean="0"/>
            <a:t>Примерная основная общеобразовательная программа дошкольного образования (одобрена решением федерального учебно-методического объединения по общему образованию протоколом от 20 мая 2015г. №2/15)</a:t>
          </a:r>
          <a:endParaRPr lang="ru-RU" dirty="0"/>
        </a:p>
      </dgm:t>
    </dgm:pt>
    <dgm:pt modelId="{73A68BDC-1944-4BB4-970B-6C420FE29E48}" type="parTrans" cxnId="{25B57EDA-0B2C-41FD-8D78-C30A3459C626}">
      <dgm:prSet/>
      <dgm:spPr/>
      <dgm:t>
        <a:bodyPr/>
        <a:lstStyle/>
        <a:p>
          <a:endParaRPr lang="ru-RU"/>
        </a:p>
      </dgm:t>
    </dgm:pt>
    <dgm:pt modelId="{4383D289-E069-4BCC-91B4-27BC86F3D4BB}" type="sibTrans" cxnId="{25B57EDA-0B2C-41FD-8D78-C30A3459C626}">
      <dgm:prSet/>
      <dgm:spPr/>
      <dgm:t>
        <a:bodyPr/>
        <a:lstStyle/>
        <a:p>
          <a:endParaRPr lang="ru-RU"/>
        </a:p>
      </dgm:t>
    </dgm:pt>
    <dgm:pt modelId="{B13999B8-FD16-4CF8-901D-4F40EF54974A}">
      <dgm:prSet phldrT="[Текст]"/>
      <dgm:spPr>
        <a:solidFill>
          <a:schemeClr val="accent2">
            <a:lumMod val="40000"/>
            <a:lumOff val="60000"/>
            <a:alpha val="50000"/>
          </a:schemeClr>
        </a:solidFill>
      </dgm:spPr>
      <dgm:t>
        <a:bodyPr/>
        <a:lstStyle/>
        <a:p>
          <a:pPr algn="just">
            <a:lnSpc>
              <a:spcPct val="100000"/>
            </a:lnSpc>
          </a:pPr>
          <a:r>
            <a:rPr lang="ru-RU" dirty="0" smtClean="0">
              <a:solidFill>
                <a:schemeClr val="accent2">
                  <a:lumMod val="75000"/>
                </a:schemeClr>
              </a:solidFill>
            </a:rPr>
            <a:t>Комплексная программа «От рождения до школы»                     под редакцией Н.Е. </a:t>
          </a:r>
          <a:r>
            <a:rPr lang="ru-RU" dirty="0" err="1" smtClean="0">
              <a:solidFill>
                <a:schemeClr val="accent2">
                  <a:lumMod val="75000"/>
                </a:schemeClr>
              </a:solidFill>
            </a:rPr>
            <a:t>Вераксы</a:t>
          </a:r>
          <a:r>
            <a:rPr lang="ru-RU" dirty="0" smtClean="0">
              <a:solidFill>
                <a:schemeClr val="accent2">
                  <a:lumMod val="75000"/>
                </a:schemeClr>
              </a:solidFill>
            </a:rPr>
            <a:t>, Т.С. Комаровой, М.А. Васильевой</a:t>
          </a:r>
          <a:endParaRPr lang="ru-RU" dirty="0">
            <a:solidFill>
              <a:schemeClr val="accent2">
                <a:lumMod val="75000"/>
              </a:schemeClr>
            </a:solidFill>
          </a:endParaRPr>
        </a:p>
      </dgm:t>
    </dgm:pt>
    <dgm:pt modelId="{AF201D9B-07F6-4213-A70F-F26DF4B8B0C6}" type="parTrans" cxnId="{46D60BCA-621C-45EC-8847-4460B9F3F8E2}">
      <dgm:prSet/>
      <dgm:spPr/>
      <dgm:t>
        <a:bodyPr/>
        <a:lstStyle/>
        <a:p>
          <a:endParaRPr lang="ru-RU"/>
        </a:p>
      </dgm:t>
    </dgm:pt>
    <dgm:pt modelId="{BF05FD69-0C7B-4AC3-91FB-2866B9548393}" type="sibTrans" cxnId="{46D60BCA-621C-45EC-8847-4460B9F3F8E2}">
      <dgm:prSet/>
      <dgm:spPr/>
      <dgm:t>
        <a:bodyPr/>
        <a:lstStyle/>
        <a:p>
          <a:endParaRPr lang="ru-RU"/>
        </a:p>
      </dgm:t>
    </dgm:pt>
    <dgm:pt modelId="{43AA4051-D31B-43C5-A4C6-01F23EE7B56E}" type="pres">
      <dgm:prSet presAssocID="{956259B9-4B20-441F-80B9-AF0EB13AB28C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DFEFC30-0E52-4B5C-8217-306DCAC080C0}" type="pres">
      <dgm:prSet presAssocID="{7A30F328-ECF5-463B-ACD2-E3CCE0C2ECAD}" presName="root" presStyleCnt="0">
        <dgm:presLayoutVars>
          <dgm:chMax/>
          <dgm:chPref val="4"/>
        </dgm:presLayoutVars>
      </dgm:prSet>
      <dgm:spPr/>
    </dgm:pt>
    <dgm:pt modelId="{E06C4DC7-6DF3-4AFB-BCCF-89D906DA7814}" type="pres">
      <dgm:prSet presAssocID="{7A30F328-ECF5-463B-ACD2-E3CCE0C2ECAD}" presName="rootComposite" presStyleCnt="0">
        <dgm:presLayoutVars/>
      </dgm:prSet>
      <dgm:spPr/>
    </dgm:pt>
    <dgm:pt modelId="{A27D491A-272F-45BF-8061-251280679732}" type="pres">
      <dgm:prSet presAssocID="{7A30F328-ECF5-463B-ACD2-E3CCE0C2ECAD}" presName="rootText" presStyleLbl="node0" presStyleIdx="0" presStyleCnt="1" custLinFactNeighborX="-859" custLinFactNeighborY="-23050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E4746946-2D1E-47BB-A13C-8CAAD9E548CF}" type="pres">
      <dgm:prSet presAssocID="{7A30F328-ECF5-463B-ACD2-E3CCE0C2ECAD}" presName="childShape" presStyleCnt="0">
        <dgm:presLayoutVars>
          <dgm:chMax val="0"/>
          <dgm:chPref val="0"/>
        </dgm:presLayoutVars>
      </dgm:prSet>
      <dgm:spPr/>
    </dgm:pt>
    <dgm:pt modelId="{7238976B-55AD-455B-89AD-307671A8A98B}" type="pres">
      <dgm:prSet presAssocID="{1D25BF17-4061-4CD8-BC04-16072B17319E}" presName="childComposite" presStyleCnt="0">
        <dgm:presLayoutVars>
          <dgm:chMax val="0"/>
          <dgm:chPref val="0"/>
        </dgm:presLayoutVars>
      </dgm:prSet>
      <dgm:spPr/>
    </dgm:pt>
    <dgm:pt modelId="{8817E35C-60FF-4A17-9F8A-8477CD9EB67F}" type="pres">
      <dgm:prSet presAssocID="{1D25BF17-4061-4CD8-BC04-16072B17319E}" presName="Image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</dgm:spPr>
      <dgm:t>
        <a:bodyPr/>
        <a:lstStyle/>
        <a:p>
          <a:endParaRPr lang="ru-RU"/>
        </a:p>
      </dgm:t>
    </dgm:pt>
    <dgm:pt modelId="{2A81ADD0-54A1-49FD-B946-91C11D01663A}" type="pres">
      <dgm:prSet presAssocID="{1D25BF17-4061-4CD8-BC04-16072B17319E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731E2F-53F7-4F7C-9DC0-1A063448B4B6}" type="pres">
      <dgm:prSet presAssocID="{B13999B8-FD16-4CF8-901D-4F40EF54974A}" presName="childComposite" presStyleCnt="0">
        <dgm:presLayoutVars>
          <dgm:chMax val="0"/>
          <dgm:chPref val="0"/>
        </dgm:presLayoutVars>
      </dgm:prSet>
      <dgm:spPr/>
    </dgm:pt>
    <dgm:pt modelId="{1FA0B23C-A302-44F0-934B-F9C740AD1B95}" type="pres">
      <dgm:prSet presAssocID="{B13999B8-FD16-4CF8-901D-4F40EF54974A}" presName="Image" presStyleLbl="node1" presStyleIdx="1" presStyleCnt="2" custScaleY="108836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ru-RU"/>
        </a:p>
      </dgm:t>
    </dgm:pt>
    <dgm:pt modelId="{EEEBA9B1-54D5-474E-BE9E-FBD2A4D6F8A7}" type="pres">
      <dgm:prSet presAssocID="{B13999B8-FD16-4CF8-901D-4F40EF54974A}" presName="childText" presStyleLbl="lnNode1" presStyleIdx="1" presStyleCnt="2" custScaleY="119813" custLinFactNeighborX="-147" custLinFactNeighborY="7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D2F967-C047-44A4-9752-9C0159963337}" type="presOf" srcId="{956259B9-4B20-441F-80B9-AF0EB13AB28C}" destId="{43AA4051-D31B-43C5-A4C6-01F23EE7B56E}" srcOrd="0" destOrd="0" presId="urn:microsoft.com/office/officeart/2008/layout/PictureAccentList"/>
    <dgm:cxn modelId="{25B57EDA-0B2C-41FD-8D78-C30A3459C626}" srcId="{7A30F328-ECF5-463B-ACD2-E3CCE0C2ECAD}" destId="{1D25BF17-4061-4CD8-BC04-16072B17319E}" srcOrd="0" destOrd="0" parTransId="{73A68BDC-1944-4BB4-970B-6C420FE29E48}" sibTransId="{4383D289-E069-4BCC-91B4-27BC86F3D4BB}"/>
    <dgm:cxn modelId="{0BDBE8CD-59D7-49E0-AD35-9BBE6790A1C6}" srcId="{956259B9-4B20-441F-80B9-AF0EB13AB28C}" destId="{7A30F328-ECF5-463B-ACD2-E3CCE0C2ECAD}" srcOrd="0" destOrd="0" parTransId="{CC878B88-A180-4150-8CC9-138810297269}" sibTransId="{A49FE6BC-DF81-42DE-BBB4-C3B82A0BCDE4}"/>
    <dgm:cxn modelId="{06A43288-A3D2-4576-BA13-5A8D823E55B9}" type="presOf" srcId="{B13999B8-FD16-4CF8-901D-4F40EF54974A}" destId="{EEEBA9B1-54D5-474E-BE9E-FBD2A4D6F8A7}" srcOrd="0" destOrd="0" presId="urn:microsoft.com/office/officeart/2008/layout/PictureAccentList"/>
    <dgm:cxn modelId="{CFC14D32-20E7-4934-B6EC-D543741499A5}" type="presOf" srcId="{7A30F328-ECF5-463B-ACD2-E3CCE0C2ECAD}" destId="{A27D491A-272F-45BF-8061-251280679732}" srcOrd="0" destOrd="0" presId="urn:microsoft.com/office/officeart/2008/layout/PictureAccentList"/>
    <dgm:cxn modelId="{46D60BCA-621C-45EC-8847-4460B9F3F8E2}" srcId="{7A30F328-ECF5-463B-ACD2-E3CCE0C2ECAD}" destId="{B13999B8-FD16-4CF8-901D-4F40EF54974A}" srcOrd="1" destOrd="0" parTransId="{AF201D9B-07F6-4213-A70F-F26DF4B8B0C6}" sibTransId="{BF05FD69-0C7B-4AC3-91FB-2866B9548393}"/>
    <dgm:cxn modelId="{C40597A0-3C50-47B5-8453-758A43C7F0EB}" type="presOf" srcId="{1D25BF17-4061-4CD8-BC04-16072B17319E}" destId="{2A81ADD0-54A1-49FD-B946-91C11D01663A}" srcOrd="0" destOrd="0" presId="urn:microsoft.com/office/officeart/2008/layout/PictureAccentList"/>
    <dgm:cxn modelId="{BF5C4C13-69C5-410F-98C4-72F7D82435AC}" type="presParOf" srcId="{43AA4051-D31B-43C5-A4C6-01F23EE7B56E}" destId="{FDFEFC30-0E52-4B5C-8217-306DCAC080C0}" srcOrd="0" destOrd="0" presId="urn:microsoft.com/office/officeart/2008/layout/PictureAccentList"/>
    <dgm:cxn modelId="{02721CA5-9FFC-4437-B30F-C8A5694CF8C4}" type="presParOf" srcId="{FDFEFC30-0E52-4B5C-8217-306DCAC080C0}" destId="{E06C4DC7-6DF3-4AFB-BCCF-89D906DA7814}" srcOrd="0" destOrd="0" presId="urn:microsoft.com/office/officeart/2008/layout/PictureAccentList"/>
    <dgm:cxn modelId="{9EA69101-6A40-4B7B-9EAA-22AD7C6F6CB1}" type="presParOf" srcId="{E06C4DC7-6DF3-4AFB-BCCF-89D906DA7814}" destId="{A27D491A-272F-45BF-8061-251280679732}" srcOrd="0" destOrd="0" presId="urn:microsoft.com/office/officeart/2008/layout/PictureAccentList"/>
    <dgm:cxn modelId="{DFB9F4D7-4A42-4351-BAB5-D00992FDCFF7}" type="presParOf" srcId="{FDFEFC30-0E52-4B5C-8217-306DCAC080C0}" destId="{E4746946-2D1E-47BB-A13C-8CAAD9E548CF}" srcOrd="1" destOrd="0" presId="urn:microsoft.com/office/officeart/2008/layout/PictureAccentList"/>
    <dgm:cxn modelId="{0AA787FB-59B1-4AA7-A7CF-BF8D1629F670}" type="presParOf" srcId="{E4746946-2D1E-47BB-A13C-8CAAD9E548CF}" destId="{7238976B-55AD-455B-89AD-307671A8A98B}" srcOrd="0" destOrd="0" presId="urn:microsoft.com/office/officeart/2008/layout/PictureAccentList"/>
    <dgm:cxn modelId="{CD271B62-86A2-4355-985D-1CADD6E55734}" type="presParOf" srcId="{7238976B-55AD-455B-89AD-307671A8A98B}" destId="{8817E35C-60FF-4A17-9F8A-8477CD9EB67F}" srcOrd="0" destOrd="0" presId="urn:microsoft.com/office/officeart/2008/layout/PictureAccentList"/>
    <dgm:cxn modelId="{4455E479-2CFB-4FFE-AD38-E9D7245E1516}" type="presParOf" srcId="{7238976B-55AD-455B-89AD-307671A8A98B}" destId="{2A81ADD0-54A1-49FD-B946-91C11D01663A}" srcOrd="1" destOrd="0" presId="urn:microsoft.com/office/officeart/2008/layout/PictureAccentList"/>
    <dgm:cxn modelId="{ABD23920-EB60-46FA-9CC3-CFC52D6951E1}" type="presParOf" srcId="{E4746946-2D1E-47BB-A13C-8CAAD9E548CF}" destId="{9C731E2F-53F7-4F7C-9DC0-1A063448B4B6}" srcOrd="1" destOrd="0" presId="urn:microsoft.com/office/officeart/2008/layout/PictureAccentList"/>
    <dgm:cxn modelId="{68CE713A-9B20-4FF4-BF10-EDA9B236785F}" type="presParOf" srcId="{9C731E2F-53F7-4F7C-9DC0-1A063448B4B6}" destId="{1FA0B23C-A302-44F0-934B-F9C740AD1B95}" srcOrd="0" destOrd="0" presId="urn:microsoft.com/office/officeart/2008/layout/PictureAccentList"/>
    <dgm:cxn modelId="{2341F4A9-9793-4B2D-820B-7F519AA9FE57}" type="presParOf" srcId="{9C731E2F-53F7-4F7C-9DC0-1A063448B4B6}" destId="{EEEBA9B1-54D5-474E-BE9E-FBD2A4D6F8A7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7A9A89-462E-4DAE-9F37-AF425B27C03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099F1F1-ADF1-4E1E-A4FF-440DA9526D7D}">
      <dgm:prSet phldrT="[Текст]"/>
      <dgm:spPr>
        <a:solidFill>
          <a:schemeClr val="accent2"/>
        </a:solidFill>
      </dgm:spPr>
      <dgm:t>
        <a:bodyPr/>
        <a:lstStyle/>
        <a:p>
          <a:pPr algn="ctr"/>
          <a:r>
            <a:rPr lang="ru-RU" dirty="0" smtClean="0"/>
            <a:t>Обязательная часть</a:t>
          </a:r>
          <a:endParaRPr lang="ru-RU" dirty="0"/>
        </a:p>
      </dgm:t>
    </dgm:pt>
    <dgm:pt modelId="{9B2AD734-1F7A-43D4-9640-846692645214}" type="parTrans" cxnId="{F061FCCA-7A27-4598-9DE2-AC5225BF2509}">
      <dgm:prSet/>
      <dgm:spPr/>
      <dgm:t>
        <a:bodyPr/>
        <a:lstStyle/>
        <a:p>
          <a:endParaRPr lang="ru-RU"/>
        </a:p>
      </dgm:t>
    </dgm:pt>
    <dgm:pt modelId="{546B2F5B-AA62-4717-9694-AFDCD356E6D6}" type="sibTrans" cxnId="{F061FCCA-7A27-4598-9DE2-AC5225BF2509}">
      <dgm:prSet/>
      <dgm:spPr/>
      <dgm:t>
        <a:bodyPr/>
        <a:lstStyle/>
        <a:p>
          <a:endParaRPr lang="ru-RU"/>
        </a:p>
      </dgm:t>
    </dgm:pt>
    <dgm:pt modelId="{9C192F04-E6B7-41B6-9EFB-7B84302414B6}">
      <dgm:prSet phldrT="[Текст]"/>
      <dgm:spPr/>
      <dgm:t>
        <a:bodyPr/>
        <a:lstStyle/>
        <a:p>
          <a:pPr algn="ctr"/>
          <a:r>
            <a:rPr lang="ru-RU" dirty="0" smtClean="0"/>
            <a:t>80 </a:t>
          </a:r>
          <a:r>
            <a:rPr lang="ru-RU" dirty="0" smtClean="0"/>
            <a:t>%</a:t>
          </a:r>
          <a:endParaRPr lang="ru-RU" dirty="0"/>
        </a:p>
      </dgm:t>
    </dgm:pt>
    <dgm:pt modelId="{BFC78F8F-8524-4F1E-81DF-10F685791047}" type="parTrans" cxnId="{687A2481-C1D6-4EFC-8828-CEB8726688D5}">
      <dgm:prSet/>
      <dgm:spPr/>
      <dgm:t>
        <a:bodyPr/>
        <a:lstStyle/>
        <a:p>
          <a:endParaRPr lang="ru-RU"/>
        </a:p>
      </dgm:t>
    </dgm:pt>
    <dgm:pt modelId="{6DA408F5-99A8-430F-9B01-1CE4CA36DC7E}" type="sibTrans" cxnId="{687A2481-C1D6-4EFC-8828-CEB8726688D5}">
      <dgm:prSet/>
      <dgm:spPr/>
      <dgm:t>
        <a:bodyPr/>
        <a:lstStyle/>
        <a:p>
          <a:endParaRPr lang="ru-RU"/>
        </a:p>
      </dgm:t>
    </dgm:pt>
    <dgm:pt modelId="{9EEF1BA5-6942-4714-ADB8-C51B0B77390F}">
      <dgm:prSet phldrT="[Текст]"/>
      <dgm:spPr/>
      <dgm:t>
        <a:bodyPr/>
        <a:lstStyle/>
        <a:p>
          <a:pPr algn="ctr"/>
          <a:r>
            <a:rPr lang="ru-RU" dirty="0" smtClean="0"/>
            <a:t>Часть, формируемая участниками образовательных отношений</a:t>
          </a:r>
          <a:endParaRPr lang="ru-RU" dirty="0"/>
        </a:p>
      </dgm:t>
    </dgm:pt>
    <dgm:pt modelId="{6263CC9B-2DE3-4915-952D-9C468FF1AD1B}" type="parTrans" cxnId="{74203084-B55C-45F8-8538-878EDB485773}">
      <dgm:prSet/>
      <dgm:spPr/>
      <dgm:t>
        <a:bodyPr/>
        <a:lstStyle/>
        <a:p>
          <a:endParaRPr lang="ru-RU"/>
        </a:p>
      </dgm:t>
    </dgm:pt>
    <dgm:pt modelId="{859CD830-69ED-44A7-87D1-584B8A5AD1C3}" type="sibTrans" cxnId="{74203084-B55C-45F8-8538-878EDB485773}">
      <dgm:prSet/>
      <dgm:spPr/>
      <dgm:t>
        <a:bodyPr/>
        <a:lstStyle/>
        <a:p>
          <a:endParaRPr lang="ru-RU"/>
        </a:p>
      </dgm:t>
    </dgm:pt>
    <dgm:pt modelId="{1DD77792-DC76-4D53-A964-2278753F9629}">
      <dgm:prSet phldrT="[Текст]"/>
      <dgm:spPr/>
      <dgm:t>
        <a:bodyPr/>
        <a:lstStyle/>
        <a:p>
          <a:pPr algn="ctr"/>
          <a:r>
            <a:rPr lang="ru-RU" dirty="0" smtClean="0"/>
            <a:t>20 </a:t>
          </a:r>
          <a:r>
            <a:rPr lang="ru-RU" dirty="0" smtClean="0"/>
            <a:t>%</a:t>
          </a:r>
          <a:endParaRPr lang="ru-RU" dirty="0"/>
        </a:p>
      </dgm:t>
    </dgm:pt>
    <dgm:pt modelId="{8893A3C5-AF50-4184-9A38-23B6F05D8299}" type="parTrans" cxnId="{D525FE68-B9A7-4773-AFF6-8A70B5C92504}">
      <dgm:prSet/>
      <dgm:spPr/>
      <dgm:t>
        <a:bodyPr/>
        <a:lstStyle/>
        <a:p>
          <a:endParaRPr lang="ru-RU"/>
        </a:p>
      </dgm:t>
    </dgm:pt>
    <dgm:pt modelId="{4B2271F6-636F-4CAB-9F4F-B1CF35B96D29}" type="sibTrans" cxnId="{D525FE68-B9A7-4773-AFF6-8A70B5C92504}">
      <dgm:prSet/>
      <dgm:spPr/>
      <dgm:t>
        <a:bodyPr/>
        <a:lstStyle/>
        <a:p>
          <a:endParaRPr lang="ru-RU"/>
        </a:p>
      </dgm:t>
    </dgm:pt>
    <dgm:pt modelId="{755BAE92-A26D-4641-8889-B28B3BC7C789}" type="pres">
      <dgm:prSet presAssocID="{B27A9A89-462E-4DAE-9F37-AF425B27C03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F7C0B5-AB60-4E02-9CEF-3EE5EDB5D891}" type="pres">
      <dgm:prSet presAssocID="{8099F1F1-ADF1-4E1E-A4FF-440DA9526D7D}" presName="parentText" presStyleLbl="node1" presStyleIdx="0" presStyleCnt="2" custScaleY="33775" custLinFactNeighborY="-293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24E193-00BA-49DD-B8C5-961885EF051B}" type="pres">
      <dgm:prSet presAssocID="{8099F1F1-ADF1-4E1E-A4FF-440DA9526D7D}" presName="childText" presStyleLbl="revTx" presStyleIdx="0" presStyleCnt="2" custScaleY="801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14F306-36AC-43E9-85ED-AE30B4525ACE}" type="pres">
      <dgm:prSet presAssocID="{9EEF1BA5-6942-4714-ADB8-C51B0B77390F}" presName="parentText" presStyleLbl="node1" presStyleIdx="1" presStyleCnt="2" custScaleY="1865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B5BEC7-C1C6-4480-8E82-B2E45EDFC2D3}" type="pres">
      <dgm:prSet presAssocID="{9EEF1BA5-6942-4714-ADB8-C51B0B77390F}" presName="childText" presStyleLbl="revTx" presStyleIdx="1" presStyleCnt="2" custScaleY="57703" custLinFactNeighborX="-119" custLinFactNeighborY="41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6EC33F-54D1-4079-9E2F-555ADE4D919C}" type="presOf" srcId="{B27A9A89-462E-4DAE-9F37-AF425B27C034}" destId="{755BAE92-A26D-4641-8889-B28B3BC7C789}" srcOrd="0" destOrd="0" presId="urn:microsoft.com/office/officeart/2005/8/layout/vList2"/>
    <dgm:cxn modelId="{70A9309B-077A-4F72-B908-B96EA09B4BC1}" type="presOf" srcId="{8099F1F1-ADF1-4E1E-A4FF-440DA9526D7D}" destId="{B3F7C0B5-AB60-4E02-9CEF-3EE5EDB5D891}" srcOrd="0" destOrd="0" presId="urn:microsoft.com/office/officeart/2005/8/layout/vList2"/>
    <dgm:cxn modelId="{687A2481-C1D6-4EFC-8828-CEB8726688D5}" srcId="{8099F1F1-ADF1-4E1E-A4FF-440DA9526D7D}" destId="{9C192F04-E6B7-41B6-9EFB-7B84302414B6}" srcOrd="0" destOrd="0" parTransId="{BFC78F8F-8524-4F1E-81DF-10F685791047}" sibTransId="{6DA408F5-99A8-430F-9B01-1CE4CA36DC7E}"/>
    <dgm:cxn modelId="{EF3EF286-3B55-4885-B1E0-4C1E162E88CA}" type="presOf" srcId="{9C192F04-E6B7-41B6-9EFB-7B84302414B6}" destId="{8624E193-00BA-49DD-B8C5-961885EF051B}" srcOrd="0" destOrd="0" presId="urn:microsoft.com/office/officeart/2005/8/layout/vList2"/>
    <dgm:cxn modelId="{46A8EE79-641B-4BF6-A4E2-BAF473647627}" type="presOf" srcId="{1DD77792-DC76-4D53-A964-2278753F9629}" destId="{99B5BEC7-C1C6-4480-8E82-B2E45EDFC2D3}" srcOrd="0" destOrd="0" presId="urn:microsoft.com/office/officeart/2005/8/layout/vList2"/>
    <dgm:cxn modelId="{A74B280C-7C28-44BD-906F-1F018482E265}" type="presOf" srcId="{9EEF1BA5-6942-4714-ADB8-C51B0B77390F}" destId="{8214F306-36AC-43E9-85ED-AE30B4525ACE}" srcOrd="0" destOrd="0" presId="urn:microsoft.com/office/officeart/2005/8/layout/vList2"/>
    <dgm:cxn modelId="{D525FE68-B9A7-4773-AFF6-8A70B5C92504}" srcId="{9EEF1BA5-6942-4714-ADB8-C51B0B77390F}" destId="{1DD77792-DC76-4D53-A964-2278753F9629}" srcOrd="0" destOrd="0" parTransId="{8893A3C5-AF50-4184-9A38-23B6F05D8299}" sibTransId="{4B2271F6-636F-4CAB-9F4F-B1CF35B96D29}"/>
    <dgm:cxn modelId="{F061FCCA-7A27-4598-9DE2-AC5225BF2509}" srcId="{B27A9A89-462E-4DAE-9F37-AF425B27C034}" destId="{8099F1F1-ADF1-4E1E-A4FF-440DA9526D7D}" srcOrd="0" destOrd="0" parTransId="{9B2AD734-1F7A-43D4-9640-846692645214}" sibTransId="{546B2F5B-AA62-4717-9694-AFDCD356E6D6}"/>
    <dgm:cxn modelId="{74203084-B55C-45F8-8538-878EDB485773}" srcId="{B27A9A89-462E-4DAE-9F37-AF425B27C034}" destId="{9EEF1BA5-6942-4714-ADB8-C51B0B77390F}" srcOrd="1" destOrd="0" parTransId="{6263CC9B-2DE3-4915-952D-9C468FF1AD1B}" sibTransId="{859CD830-69ED-44A7-87D1-584B8A5AD1C3}"/>
    <dgm:cxn modelId="{A26B8A9E-362E-468F-9AE6-E2714F816EE7}" type="presParOf" srcId="{755BAE92-A26D-4641-8889-B28B3BC7C789}" destId="{B3F7C0B5-AB60-4E02-9CEF-3EE5EDB5D891}" srcOrd="0" destOrd="0" presId="urn:microsoft.com/office/officeart/2005/8/layout/vList2"/>
    <dgm:cxn modelId="{50068E8D-87B9-4D00-9A43-F0878E9A1228}" type="presParOf" srcId="{755BAE92-A26D-4641-8889-B28B3BC7C789}" destId="{8624E193-00BA-49DD-B8C5-961885EF051B}" srcOrd="1" destOrd="0" presId="urn:microsoft.com/office/officeart/2005/8/layout/vList2"/>
    <dgm:cxn modelId="{C86B9D9E-58DE-46AF-8983-0AA16364C9F3}" type="presParOf" srcId="{755BAE92-A26D-4641-8889-B28B3BC7C789}" destId="{8214F306-36AC-43E9-85ED-AE30B4525ACE}" srcOrd="2" destOrd="0" presId="urn:microsoft.com/office/officeart/2005/8/layout/vList2"/>
    <dgm:cxn modelId="{5576A35F-F116-438A-88A3-158525890B67}" type="presParOf" srcId="{755BAE92-A26D-4641-8889-B28B3BC7C789}" destId="{99B5BEC7-C1C6-4480-8E82-B2E45EDFC2D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5B1732-A1BB-433E-9D46-A2AD691CF54B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C4F048-5F4E-41CB-99FB-798E85A338C8}">
      <dgm:prSet phldrT="[Текст]" custT="1"/>
      <dgm:spPr/>
      <dgm:t>
        <a:bodyPr/>
        <a:lstStyle/>
        <a:p>
          <a:pPr algn="ctr"/>
          <a:r>
            <a:rPr lang="ru-RU" sz="3600" dirty="0" smtClean="0"/>
            <a:t> </a:t>
          </a:r>
          <a:r>
            <a:rPr lang="ru-RU" sz="3600" dirty="0" smtClean="0">
              <a:solidFill>
                <a:schemeClr val="tx1">
                  <a:lumMod val="85000"/>
                  <a:lumOff val="15000"/>
                </a:schemeClr>
              </a:solidFill>
            </a:rPr>
            <a:t>Целевой раздел</a:t>
          </a:r>
          <a:endParaRPr lang="ru-RU" sz="36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AF193BDF-7057-4B09-9564-61A66171C6EF}" type="parTrans" cxnId="{8403594B-5240-4B4C-A619-E3B99E0A4E99}">
      <dgm:prSet/>
      <dgm:spPr/>
      <dgm:t>
        <a:bodyPr/>
        <a:lstStyle/>
        <a:p>
          <a:endParaRPr lang="ru-RU"/>
        </a:p>
      </dgm:t>
    </dgm:pt>
    <dgm:pt modelId="{25444FF6-175F-4352-9B80-649C3A34334C}" type="sibTrans" cxnId="{8403594B-5240-4B4C-A619-E3B99E0A4E99}">
      <dgm:prSet/>
      <dgm:spPr/>
      <dgm:t>
        <a:bodyPr/>
        <a:lstStyle/>
        <a:p>
          <a:endParaRPr lang="ru-RU"/>
        </a:p>
      </dgm:t>
    </dgm:pt>
    <dgm:pt modelId="{09CA8832-A94F-4D0D-B209-9FAEBF3A8FEC}">
      <dgm:prSet phldrT="[Текст]" custT="1"/>
      <dgm:spPr/>
      <dgm:t>
        <a:bodyPr/>
        <a:lstStyle/>
        <a:p>
          <a:pPr algn="ctr"/>
          <a:r>
            <a:rPr lang="ru-RU" sz="3600" dirty="0" smtClean="0">
              <a:solidFill>
                <a:schemeClr val="tx1">
                  <a:lumMod val="85000"/>
                  <a:lumOff val="15000"/>
                </a:schemeClr>
              </a:solidFill>
            </a:rPr>
            <a:t>Содержательный раздел</a:t>
          </a:r>
          <a:endParaRPr lang="ru-RU" sz="36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0579291B-D018-4913-A2C7-32310ED560B4}" type="parTrans" cxnId="{90A1F9DE-60F1-4036-BF41-B0FBF5B20C1F}">
      <dgm:prSet/>
      <dgm:spPr/>
      <dgm:t>
        <a:bodyPr/>
        <a:lstStyle/>
        <a:p>
          <a:endParaRPr lang="ru-RU"/>
        </a:p>
      </dgm:t>
    </dgm:pt>
    <dgm:pt modelId="{7A4B20AA-5881-4331-A516-FEEAF4BD0A36}" type="sibTrans" cxnId="{90A1F9DE-60F1-4036-BF41-B0FBF5B20C1F}">
      <dgm:prSet/>
      <dgm:spPr/>
      <dgm:t>
        <a:bodyPr/>
        <a:lstStyle/>
        <a:p>
          <a:endParaRPr lang="ru-RU"/>
        </a:p>
      </dgm:t>
    </dgm:pt>
    <dgm:pt modelId="{15FEA1C1-A0D0-4C97-AAC3-0D3B3EE243E5}">
      <dgm:prSet phldrT="[Текст]" custT="1"/>
      <dgm:spPr/>
      <dgm:t>
        <a:bodyPr/>
        <a:lstStyle/>
        <a:p>
          <a:pPr algn="ctr"/>
          <a:r>
            <a:rPr lang="ru-RU" sz="3600" dirty="0" smtClean="0">
              <a:solidFill>
                <a:schemeClr val="tx1">
                  <a:lumMod val="85000"/>
                  <a:lumOff val="15000"/>
                </a:schemeClr>
              </a:solidFill>
            </a:rPr>
            <a:t>Организационный раздел</a:t>
          </a:r>
          <a:endParaRPr lang="ru-RU" sz="36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E3D20529-43C9-440E-BCBA-50022B5CC92B}" type="parTrans" cxnId="{BD389246-ABDC-478A-9440-1C771395B601}">
      <dgm:prSet/>
      <dgm:spPr/>
      <dgm:t>
        <a:bodyPr/>
        <a:lstStyle/>
        <a:p>
          <a:endParaRPr lang="ru-RU"/>
        </a:p>
      </dgm:t>
    </dgm:pt>
    <dgm:pt modelId="{BFBAA5CE-0E55-4498-B0C8-6312979C8965}" type="sibTrans" cxnId="{BD389246-ABDC-478A-9440-1C771395B601}">
      <dgm:prSet/>
      <dgm:spPr/>
      <dgm:t>
        <a:bodyPr/>
        <a:lstStyle/>
        <a:p>
          <a:endParaRPr lang="ru-RU"/>
        </a:p>
      </dgm:t>
    </dgm:pt>
    <dgm:pt modelId="{CAE3E32B-0804-4D15-A708-2F414F6B9D38}">
      <dgm:prSet custT="1"/>
      <dgm:spPr/>
      <dgm:t>
        <a:bodyPr/>
        <a:lstStyle/>
        <a:p>
          <a:pPr algn="just"/>
          <a:r>
            <a:rPr lang="ru-RU" sz="1800" dirty="0" smtClean="0"/>
            <a:t>определяет ее цели и задачи, принципы и подходы к формированию Программы, планируемые результаты ее освоения в виде целевых ориентиров</a:t>
          </a:r>
          <a:endParaRPr lang="ru-RU" sz="1800" dirty="0"/>
        </a:p>
      </dgm:t>
    </dgm:pt>
    <dgm:pt modelId="{9B890689-144A-4B06-BF2A-FF9F6A9D3A1C}" type="parTrans" cxnId="{FE196A52-020E-4039-B38E-48875A9FB7C4}">
      <dgm:prSet/>
      <dgm:spPr/>
      <dgm:t>
        <a:bodyPr/>
        <a:lstStyle/>
        <a:p>
          <a:endParaRPr lang="ru-RU"/>
        </a:p>
      </dgm:t>
    </dgm:pt>
    <dgm:pt modelId="{3B43AA97-9DDD-462E-B8EF-4909D1E32C32}" type="sibTrans" cxnId="{FE196A52-020E-4039-B38E-48875A9FB7C4}">
      <dgm:prSet/>
      <dgm:spPr/>
      <dgm:t>
        <a:bodyPr/>
        <a:lstStyle/>
        <a:p>
          <a:endParaRPr lang="ru-RU"/>
        </a:p>
      </dgm:t>
    </dgm:pt>
    <dgm:pt modelId="{E0C8D7BB-8A12-4F6A-B3D2-EEDC897D0079}">
      <dgm:prSet custT="1"/>
      <dgm:spPr/>
      <dgm:t>
        <a:bodyPr/>
        <a:lstStyle/>
        <a:p>
          <a:pPr algn="just"/>
          <a:r>
            <a:rPr lang="ru-RU" sz="1800" dirty="0" smtClean="0"/>
            <a:t>включает описание образовательной деятельности в соответствии с направлениями развития ребенка в пяти образовательных областях – социально-коммуникативной, познавательной, речевой, художественно-эстетической, физической.</a:t>
          </a:r>
          <a:endParaRPr lang="ru-RU" sz="1800" dirty="0"/>
        </a:p>
      </dgm:t>
    </dgm:pt>
    <dgm:pt modelId="{64791BB4-A559-41BA-BBE9-2846DA9CE8A8}" type="parTrans" cxnId="{81F150C2-CAE0-4EEB-94C5-2222507C2772}">
      <dgm:prSet/>
      <dgm:spPr/>
      <dgm:t>
        <a:bodyPr/>
        <a:lstStyle/>
        <a:p>
          <a:endParaRPr lang="ru-RU"/>
        </a:p>
      </dgm:t>
    </dgm:pt>
    <dgm:pt modelId="{390D4DE7-967F-40AA-9C4B-FF4B4FDF39A9}" type="sibTrans" cxnId="{81F150C2-CAE0-4EEB-94C5-2222507C2772}">
      <dgm:prSet/>
      <dgm:spPr/>
      <dgm:t>
        <a:bodyPr/>
        <a:lstStyle/>
        <a:p>
          <a:endParaRPr lang="ru-RU"/>
        </a:p>
      </dgm:t>
    </dgm:pt>
    <dgm:pt modelId="{480C2871-F3B9-40B1-9984-DEE36D9053B0}">
      <dgm:prSet custT="1"/>
      <dgm:spPr/>
      <dgm:t>
        <a:bodyPr/>
        <a:lstStyle/>
        <a:p>
          <a:pPr algn="just"/>
          <a:r>
            <a:rPr lang="ru-RU" sz="1800" dirty="0" smtClean="0"/>
            <a:t>описывает систему условий реализации образовательной деятельности, необходимых для достижения целей Программы, планируемых результатов ее освоения в виде целевых ориентиров, а также особенности организации образовательной деятельности</a:t>
          </a:r>
          <a:endParaRPr lang="ru-RU" sz="1800" dirty="0"/>
        </a:p>
      </dgm:t>
    </dgm:pt>
    <dgm:pt modelId="{EE4B6EC7-14BA-476C-AB2B-B7C3082EDB6A}" type="parTrans" cxnId="{EC0634FE-55D5-4092-ADB2-60AEC22A665D}">
      <dgm:prSet/>
      <dgm:spPr/>
      <dgm:t>
        <a:bodyPr/>
        <a:lstStyle/>
        <a:p>
          <a:endParaRPr lang="ru-RU"/>
        </a:p>
      </dgm:t>
    </dgm:pt>
    <dgm:pt modelId="{A1BE67C5-4F2E-4B76-B49E-FF4806340236}" type="sibTrans" cxnId="{EC0634FE-55D5-4092-ADB2-60AEC22A665D}">
      <dgm:prSet/>
      <dgm:spPr/>
      <dgm:t>
        <a:bodyPr/>
        <a:lstStyle/>
        <a:p>
          <a:endParaRPr lang="ru-RU"/>
        </a:p>
      </dgm:t>
    </dgm:pt>
    <dgm:pt modelId="{048C8FAD-492E-4E93-9D05-52F38A7B8B0E}" type="pres">
      <dgm:prSet presAssocID="{CC5B1732-A1BB-433E-9D46-A2AD691CF54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C6331F-B64E-4C31-8EFB-8EC2FD73BCFB}" type="pres">
      <dgm:prSet presAssocID="{C4C4F048-5F4E-41CB-99FB-798E85A338C8}" presName="parentLin" presStyleCnt="0"/>
      <dgm:spPr/>
    </dgm:pt>
    <dgm:pt modelId="{A0375E19-368F-45FA-8474-361438E50106}" type="pres">
      <dgm:prSet presAssocID="{C4C4F048-5F4E-41CB-99FB-798E85A338C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EDB8531-45DF-421B-B055-B2E9D51E736E}" type="pres">
      <dgm:prSet presAssocID="{C4C4F048-5F4E-41CB-99FB-798E85A338C8}" presName="parentText" presStyleLbl="node1" presStyleIdx="0" presStyleCnt="3" custScaleX="111238" custScaleY="73510" custLinFactNeighborX="28535" custLinFactNeighborY="36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08A561-66FE-4B92-8A2D-E14787E1EADD}" type="pres">
      <dgm:prSet presAssocID="{C4C4F048-5F4E-41CB-99FB-798E85A338C8}" presName="negativeSpace" presStyleCnt="0"/>
      <dgm:spPr/>
    </dgm:pt>
    <dgm:pt modelId="{518B9CF7-1068-4524-96B4-EAB47440AADF}" type="pres">
      <dgm:prSet presAssocID="{C4C4F048-5F4E-41CB-99FB-798E85A338C8}" presName="childText" presStyleLbl="conFgAcc1" presStyleIdx="0" presStyleCnt="3" custLinFactNeighborX="-397" custLinFactNeighborY="-388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D96856-8E88-4F31-B933-473932F4E0C3}" type="pres">
      <dgm:prSet presAssocID="{25444FF6-175F-4352-9B80-649C3A34334C}" presName="spaceBetweenRectangles" presStyleCnt="0"/>
      <dgm:spPr/>
    </dgm:pt>
    <dgm:pt modelId="{5E574874-1A1C-41C4-9EEC-D1DC4FEFD830}" type="pres">
      <dgm:prSet presAssocID="{09CA8832-A94F-4D0D-B209-9FAEBF3A8FEC}" presName="parentLin" presStyleCnt="0"/>
      <dgm:spPr/>
    </dgm:pt>
    <dgm:pt modelId="{6211FB56-2EA9-43DE-B56C-FD75F43A1CF6}" type="pres">
      <dgm:prSet presAssocID="{09CA8832-A94F-4D0D-B209-9FAEBF3A8FE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F41F281-6BFA-4EA2-A8A6-170B6A7FB9F4}" type="pres">
      <dgm:prSet presAssocID="{09CA8832-A94F-4D0D-B209-9FAEBF3A8FEC}" presName="parentText" presStyleLbl="node1" presStyleIdx="1" presStyleCnt="3" custScaleX="112017" custScaleY="75364" custLinFactNeighborX="200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0BB760-38AF-44E6-923A-DC10A71D4035}" type="pres">
      <dgm:prSet presAssocID="{09CA8832-A94F-4D0D-B209-9FAEBF3A8FEC}" presName="negativeSpace" presStyleCnt="0"/>
      <dgm:spPr/>
    </dgm:pt>
    <dgm:pt modelId="{79F4FAB7-3372-444D-9C05-3F8EDFE5DF09}" type="pres">
      <dgm:prSet presAssocID="{09CA8832-A94F-4D0D-B209-9FAEBF3A8FEC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88F5D9-9390-4DF6-B628-E0566E2BC47B}" type="pres">
      <dgm:prSet presAssocID="{7A4B20AA-5881-4331-A516-FEEAF4BD0A36}" presName="spaceBetweenRectangles" presStyleCnt="0"/>
      <dgm:spPr/>
    </dgm:pt>
    <dgm:pt modelId="{34AB843D-B3E9-4E2C-9793-2615700E53D7}" type="pres">
      <dgm:prSet presAssocID="{15FEA1C1-A0D0-4C97-AAC3-0D3B3EE243E5}" presName="parentLin" presStyleCnt="0"/>
      <dgm:spPr/>
    </dgm:pt>
    <dgm:pt modelId="{DF596919-580D-4ECE-A75F-0219125711E6}" type="pres">
      <dgm:prSet presAssocID="{15FEA1C1-A0D0-4C97-AAC3-0D3B3EE243E5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6DB29037-0C79-40D3-9718-9F063543014F}" type="pres">
      <dgm:prSet presAssocID="{15FEA1C1-A0D0-4C97-AAC3-0D3B3EE243E5}" presName="parentText" presStyleLbl="node1" presStyleIdx="2" presStyleCnt="3" custScaleX="113235" custScaleY="7412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61BB96-7686-41AF-AA69-1C2D7E3293AA}" type="pres">
      <dgm:prSet presAssocID="{15FEA1C1-A0D0-4C97-AAC3-0D3B3EE243E5}" presName="negativeSpace" presStyleCnt="0"/>
      <dgm:spPr/>
    </dgm:pt>
    <dgm:pt modelId="{257F8BEA-6362-44BE-B3E0-72FC73888974}" type="pres">
      <dgm:prSet presAssocID="{15FEA1C1-A0D0-4C97-AAC3-0D3B3EE243E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196A52-020E-4039-B38E-48875A9FB7C4}" srcId="{C4C4F048-5F4E-41CB-99FB-798E85A338C8}" destId="{CAE3E32B-0804-4D15-A708-2F414F6B9D38}" srcOrd="0" destOrd="0" parTransId="{9B890689-144A-4B06-BF2A-FF9F6A9D3A1C}" sibTransId="{3B43AA97-9DDD-462E-B8EF-4909D1E32C32}"/>
    <dgm:cxn modelId="{5F8C99D0-3B09-4F37-ABE8-A4DC48488FFA}" type="presOf" srcId="{480C2871-F3B9-40B1-9984-DEE36D9053B0}" destId="{257F8BEA-6362-44BE-B3E0-72FC73888974}" srcOrd="0" destOrd="0" presId="urn:microsoft.com/office/officeart/2005/8/layout/list1"/>
    <dgm:cxn modelId="{09CD88AD-8C8F-44FF-8401-35E2063DA99A}" type="presOf" srcId="{CAE3E32B-0804-4D15-A708-2F414F6B9D38}" destId="{518B9CF7-1068-4524-96B4-EAB47440AADF}" srcOrd="0" destOrd="0" presId="urn:microsoft.com/office/officeart/2005/8/layout/list1"/>
    <dgm:cxn modelId="{EC0634FE-55D5-4092-ADB2-60AEC22A665D}" srcId="{15FEA1C1-A0D0-4C97-AAC3-0D3B3EE243E5}" destId="{480C2871-F3B9-40B1-9984-DEE36D9053B0}" srcOrd="0" destOrd="0" parTransId="{EE4B6EC7-14BA-476C-AB2B-B7C3082EDB6A}" sibTransId="{A1BE67C5-4F2E-4B76-B49E-FF4806340236}"/>
    <dgm:cxn modelId="{4AE90644-A556-41C3-ABD2-4EDF6F4FA9FF}" type="presOf" srcId="{09CA8832-A94F-4D0D-B209-9FAEBF3A8FEC}" destId="{7F41F281-6BFA-4EA2-A8A6-170B6A7FB9F4}" srcOrd="1" destOrd="0" presId="urn:microsoft.com/office/officeart/2005/8/layout/list1"/>
    <dgm:cxn modelId="{81F150C2-CAE0-4EEB-94C5-2222507C2772}" srcId="{09CA8832-A94F-4D0D-B209-9FAEBF3A8FEC}" destId="{E0C8D7BB-8A12-4F6A-B3D2-EEDC897D0079}" srcOrd="0" destOrd="0" parTransId="{64791BB4-A559-41BA-BBE9-2846DA9CE8A8}" sibTransId="{390D4DE7-967F-40AA-9C4B-FF4B4FDF39A9}"/>
    <dgm:cxn modelId="{9B13D710-2F0E-4D96-ACAD-3D204C63B168}" type="presOf" srcId="{CC5B1732-A1BB-433E-9D46-A2AD691CF54B}" destId="{048C8FAD-492E-4E93-9D05-52F38A7B8B0E}" srcOrd="0" destOrd="0" presId="urn:microsoft.com/office/officeart/2005/8/layout/list1"/>
    <dgm:cxn modelId="{8403594B-5240-4B4C-A619-E3B99E0A4E99}" srcId="{CC5B1732-A1BB-433E-9D46-A2AD691CF54B}" destId="{C4C4F048-5F4E-41CB-99FB-798E85A338C8}" srcOrd="0" destOrd="0" parTransId="{AF193BDF-7057-4B09-9564-61A66171C6EF}" sibTransId="{25444FF6-175F-4352-9B80-649C3A34334C}"/>
    <dgm:cxn modelId="{2D9B73CA-B3FE-47A2-923E-30457D5DCAB5}" type="presOf" srcId="{C4C4F048-5F4E-41CB-99FB-798E85A338C8}" destId="{FEDB8531-45DF-421B-B055-B2E9D51E736E}" srcOrd="1" destOrd="0" presId="urn:microsoft.com/office/officeart/2005/8/layout/list1"/>
    <dgm:cxn modelId="{C5719D28-A4D0-40EF-9F64-1EB8E54B7766}" type="presOf" srcId="{15FEA1C1-A0D0-4C97-AAC3-0D3B3EE243E5}" destId="{6DB29037-0C79-40D3-9718-9F063543014F}" srcOrd="1" destOrd="0" presId="urn:microsoft.com/office/officeart/2005/8/layout/list1"/>
    <dgm:cxn modelId="{05218BAE-F292-48CA-B477-2B2A04B031D0}" type="presOf" srcId="{15FEA1C1-A0D0-4C97-AAC3-0D3B3EE243E5}" destId="{DF596919-580D-4ECE-A75F-0219125711E6}" srcOrd="0" destOrd="0" presId="urn:microsoft.com/office/officeart/2005/8/layout/list1"/>
    <dgm:cxn modelId="{B14DEEC6-6FFD-4508-911D-5DB04AF1631A}" type="presOf" srcId="{09CA8832-A94F-4D0D-B209-9FAEBF3A8FEC}" destId="{6211FB56-2EA9-43DE-B56C-FD75F43A1CF6}" srcOrd="0" destOrd="0" presId="urn:microsoft.com/office/officeart/2005/8/layout/list1"/>
    <dgm:cxn modelId="{90A1F9DE-60F1-4036-BF41-B0FBF5B20C1F}" srcId="{CC5B1732-A1BB-433E-9D46-A2AD691CF54B}" destId="{09CA8832-A94F-4D0D-B209-9FAEBF3A8FEC}" srcOrd="1" destOrd="0" parTransId="{0579291B-D018-4913-A2C7-32310ED560B4}" sibTransId="{7A4B20AA-5881-4331-A516-FEEAF4BD0A36}"/>
    <dgm:cxn modelId="{BD389246-ABDC-478A-9440-1C771395B601}" srcId="{CC5B1732-A1BB-433E-9D46-A2AD691CF54B}" destId="{15FEA1C1-A0D0-4C97-AAC3-0D3B3EE243E5}" srcOrd="2" destOrd="0" parTransId="{E3D20529-43C9-440E-BCBA-50022B5CC92B}" sibTransId="{BFBAA5CE-0E55-4498-B0C8-6312979C8965}"/>
    <dgm:cxn modelId="{E92EF338-534C-4BE9-A08C-F26D4D1CEF9C}" type="presOf" srcId="{E0C8D7BB-8A12-4F6A-B3D2-EEDC897D0079}" destId="{79F4FAB7-3372-444D-9C05-3F8EDFE5DF09}" srcOrd="0" destOrd="0" presId="urn:microsoft.com/office/officeart/2005/8/layout/list1"/>
    <dgm:cxn modelId="{D6DA518C-56AE-4D1D-BAF6-1FFF64833E6E}" type="presOf" srcId="{C4C4F048-5F4E-41CB-99FB-798E85A338C8}" destId="{A0375E19-368F-45FA-8474-361438E50106}" srcOrd="0" destOrd="0" presId="urn:microsoft.com/office/officeart/2005/8/layout/list1"/>
    <dgm:cxn modelId="{9EC9BBFA-6500-4A20-897E-D7212172A24A}" type="presParOf" srcId="{048C8FAD-492E-4E93-9D05-52F38A7B8B0E}" destId="{2BC6331F-B64E-4C31-8EFB-8EC2FD73BCFB}" srcOrd="0" destOrd="0" presId="urn:microsoft.com/office/officeart/2005/8/layout/list1"/>
    <dgm:cxn modelId="{477D6BD5-4189-4B66-8682-BAECF1A0672E}" type="presParOf" srcId="{2BC6331F-B64E-4C31-8EFB-8EC2FD73BCFB}" destId="{A0375E19-368F-45FA-8474-361438E50106}" srcOrd="0" destOrd="0" presId="urn:microsoft.com/office/officeart/2005/8/layout/list1"/>
    <dgm:cxn modelId="{1C5EB78B-3D9C-46B3-8C8F-88821A5A44C7}" type="presParOf" srcId="{2BC6331F-B64E-4C31-8EFB-8EC2FD73BCFB}" destId="{FEDB8531-45DF-421B-B055-B2E9D51E736E}" srcOrd="1" destOrd="0" presId="urn:microsoft.com/office/officeart/2005/8/layout/list1"/>
    <dgm:cxn modelId="{BB15E439-2F48-4D67-A760-85260A9A12AC}" type="presParOf" srcId="{048C8FAD-492E-4E93-9D05-52F38A7B8B0E}" destId="{0B08A561-66FE-4B92-8A2D-E14787E1EADD}" srcOrd="1" destOrd="0" presId="urn:microsoft.com/office/officeart/2005/8/layout/list1"/>
    <dgm:cxn modelId="{0260355C-6989-4123-B9BF-7F1E9F7A459A}" type="presParOf" srcId="{048C8FAD-492E-4E93-9D05-52F38A7B8B0E}" destId="{518B9CF7-1068-4524-96B4-EAB47440AADF}" srcOrd="2" destOrd="0" presId="urn:microsoft.com/office/officeart/2005/8/layout/list1"/>
    <dgm:cxn modelId="{F74E4A2B-B740-4C8C-A787-3B081DDACE4D}" type="presParOf" srcId="{048C8FAD-492E-4E93-9D05-52F38A7B8B0E}" destId="{80D96856-8E88-4F31-B933-473932F4E0C3}" srcOrd="3" destOrd="0" presId="urn:microsoft.com/office/officeart/2005/8/layout/list1"/>
    <dgm:cxn modelId="{159E85EC-72C8-4544-BC93-0117AF0B1621}" type="presParOf" srcId="{048C8FAD-492E-4E93-9D05-52F38A7B8B0E}" destId="{5E574874-1A1C-41C4-9EEC-D1DC4FEFD830}" srcOrd="4" destOrd="0" presId="urn:microsoft.com/office/officeart/2005/8/layout/list1"/>
    <dgm:cxn modelId="{05A0EFFF-25B7-45CF-BEE3-7B5F15DA08DD}" type="presParOf" srcId="{5E574874-1A1C-41C4-9EEC-D1DC4FEFD830}" destId="{6211FB56-2EA9-43DE-B56C-FD75F43A1CF6}" srcOrd="0" destOrd="0" presId="urn:microsoft.com/office/officeart/2005/8/layout/list1"/>
    <dgm:cxn modelId="{6CD88ED4-6AAE-4B21-9C9B-D46F5620F391}" type="presParOf" srcId="{5E574874-1A1C-41C4-9EEC-D1DC4FEFD830}" destId="{7F41F281-6BFA-4EA2-A8A6-170B6A7FB9F4}" srcOrd="1" destOrd="0" presId="urn:microsoft.com/office/officeart/2005/8/layout/list1"/>
    <dgm:cxn modelId="{313081E0-41B1-4D55-96CD-06A179086805}" type="presParOf" srcId="{048C8FAD-492E-4E93-9D05-52F38A7B8B0E}" destId="{210BB760-38AF-44E6-923A-DC10A71D4035}" srcOrd="5" destOrd="0" presId="urn:microsoft.com/office/officeart/2005/8/layout/list1"/>
    <dgm:cxn modelId="{00F5F225-2C67-4D89-82F7-2A8BF0F63D91}" type="presParOf" srcId="{048C8FAD-492E-4E93-9D05-52F38A7B8B0E}" destId="{79F4FAB7-3372-444D-9C05-3F8EDFE5DF09}" srcOrd="6" destOrd="0" presId="urn:microsoft.com/office/officeart/2005/8/layout/list1"/>
    <dgm:cxn modelId="{C9CBCAD2-89B0-4812-BD6F-A41C418BB96D}" type="presParOf" srcId="{048C8FAD-492E-4E93-9D05-52F38A7B8B0E}" destId="{1D88F5D9-9390-4DF6-B628-E0566E2BC47B}" srcOrd="7" destOrd="0" presId="urn:microsoft.com/office/officeart/2005/8/layout/list1"/>
    <dgm:cxn modelId="{B4255A9B-31B4-4A3D-B3D4-C0D8A8492FFF}" type="presParOf" srcId="{048C8FAD-492E-4E93-9D05-52F38A7B8B0E}" destId="{34AB843D-B3E9-4E2C-9793-2615700E53D7}" srcOrd="8" destOrd="0" presId="urn:microsoft.com/office/officeart/2005/8/layout/list1"/>
    <dgm:cxn modelId="{2D4081C2-0EE3-4615-AD03-FC66B6984560}" type="presParOf" srcId="{34AB843D-B3E9-4E2C-9793-2615700E53D7}" destId="{DF596919-580D-4ECE-A75F-0219125711E6}" srcOrd="0" destOrd="0" presId="urn:microsoft.com/office/officeart/2005/8/layout/list1"/>
    <dgm:cxn modelId="{DB6DE6D9-9664-4F43-B912-962D48E21467}" type="presParOf" srcId="{34AB843D-B3E9-4E2C-9793-2615700E53D7}" destId="{6DB29037-0C79-40D3-9718-9F063543014F}" srcOrd="1" destOrd="0" presId="urn:microsoft.com/office/officeart/2005/8/layout/list1"/>
    <dgm:cxn modelId="{DEABF2FC-A11A-4506-953E-A0B8596D082C}" type="presParOf" srcId="{048C8FAD-492E-4E93-9D05-52F38A7B8B0E}" destId="{2961BB96-7686-41AF-AA69-1C2D7E3293AA}" srcOrd="9" destOrd="0" presId="urn:microsoft.com/office/officeart/2005/8/layout/list1"/>
    <dgm:cxn modelId="{F2F531EA-1F49-4C12-97A1-1F6DD87FBE7D}" type="presParOf" srcId="{048C8FAD-492E-4E93-9D05-52F38A7B8B0E}" destId="{257F8BEA-6362-44BE-B3E0-72FC73888974}" srcOrd="10" destOrd="0" presId="urn:microsoft.com/office/officeart/2005/8/layout/list1"/>
  </dgm:cxnLst>
  <dgm:bg>
    <a:solidFill>
      <a:schemeClr val="accent1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345BC7-A01A-45F1-896A-0A57C1562E35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3DBFAE-CBB5-4B47-A20C-5C4E3303AEC6}">
      <dgm:prSet phldrT="[Текст]"/>
      <dgm:spPr/>
      <dgm:t>
        <a:bodyPr/>
        <a:lstStyle/>
        <a:p>
          <a:r>
            <a:rPr lang="ru-RU" dirty="0" smtClean="0">
              <a:solidFill>
                <a:schemeClr val="accent6">
                  <a:lumMod val="50000"/>
                </a:schemeClr>
              </a:solidFill>
            </a:rPr>
            <a:t>Социально-коммуникативное развитие</a:t>
          </a:r>
          <a:endParaRPr lang="ru-RU" dirty="0">
            <a:solidFill>
              <a:schemeClr val="accent6">
                <a:lumMod val="50000"/>
              </a:schemeClr>
            </a:solidFill>
          </a:endParaRPr>
        </a:p>
      </dgm:t>
    </dgm:pt>
    <dgm:pt modelId="{8130B123-699C-4DD5-88A0-DE9572F885C0}" type="parTrans" cxnId="{5644BE75-6D2C-4927-B6AE-8581D52DC407}">
      <dgm:prSet/>
      <dgm:spPr/>
      <dgm:t>
        <a:bodyPr/>
        <a:lstStyle/>
        <a:p>
          <a:endParaRPr lang="ru-RU"/>
        </a:p>
      </dgm:t>
    </dgm:pt>
    <dgm:pt modelId="{78CB2476-616C-44BD-B637-DA23326114B8}" type="sibTrans" cxnId="{5644BE75-6D2C-4927-B6AE-8581D52DC407}">
      <dgm:prSet/>
      <dgm:spPr/>
      <dgm:t>
        <a:bodyPr/>
        <a:lstStyle/>
        <a:p>
          <a:endParaRPr lang="ru-RU"/>
        </a:p>
      </dgm:t>
    </dgm:pt>
    <dgm:pt modelId="{5B9516B0-7A9B-407B-88D6-AF74E18529EF}">
      <dgm:prSet phldrT="[Текст]"/>
      <dgm:spPr/>
      <dgm:t>
        <a:bodyPr/>
        <a:lstStyle/>
        <a:p>
          <a:r>
            <a:rPr lang="ru-RU" dirty="0" smtClean="0"/>
            <a:t> </a:t>
          </a:r>
          <a:r>
            <a:rPr lang="ru-RU" dirty="0" smtClean="0">
              <a:solidFill>
                <a:schemeClr val="accent6">
                  <a:lumMod val="50000"/>
                </a:schemeClr>
              </a:solidFill>
            </a:rPr>
            <a:t>Физическое развитие </a:t>
          </a:r>
          <a:endParaRPr lang="ru-RU" dirty="0">
            <a:solidFill>
              <a:schemeClr val="accent6">
                <a:lumMod val="50000"/>
              </a:schemeClr>
            </a:solidFill>
          </a:endParaRPr>
        </a:p>
      </dgm:t>
    </dgm:pt>
    <dgm:pt modelId="{C2061A6D-EAC1-499D-BBAF-A32004F1E566}" type="parTrans" cxnId="{7A86F5E1-6128-402C-A192-26A0C0A1F040}">
      <dgm:prSet/>
      <dgm:spPr/>
      <dgm:t>
        <a:bodyPr/>
        <a:lstStyle/>
        <a:p>
          <a:endParaRPr lang="ru-RU"/>
        </a:p>
      </dgm:t>
    </dgm:pt>
    <dgm:pt modelId="{36DADA1C-CA26-4CA2-AAF7-589187B88525}" type="sibTrans" cxnId="{7A86F5E1-6128-402C-A192-26A0C0A1F040}">
      <dgm:prSet/>
      <dgm:spPr/>
      <dgm:t>
        <a:bodyPr/>
        <a:lstStyle/>
        <a:p>
          <a:endParaRPr lang="ru-RU"/>
        </a:p>
      </dgm:t>
    </dgm:pt>
    <dgm:pt modelId="{B44E05D8-DDA5-47BB-ABCA-C48882B91EE3}">
      <dgm:prSet phldrT="[Текст]"/>
      <dgm:spPr/>
      <dgm:t>
        <a:bodyPr/>
        <a:lstStyle/>
        <a:p>
          <a:r>
            <a:rPr lang="ru-RU" dirty="0" smtClean="0">
              <a:solidFill>
                <a:schemeClr val="accent6">
                  <a:lumMod val="50000"/>
                </a:schemeClr>
              </a:solidFill>
            </a:rPr>
            <a:t>Художественно-эстетическое развитие</a:t>
          </a:r>
          <a:endParaRPr lang="ru-RU" dirty="0">
            <a:solidFill>
              <a:schemeClr val="accent6">
                <a:lumMod val="50000"/>
              </a:schemeClr>
            </a:solidFill>
          </a:endParaRPr>
        </a:p>
      </dgm:t>
    </dgm:pt>
    <dgm:pt modelId="{C56C6536-C6A1-4F45-A59C-458EDAF33D86}" type="parTrans" cxnId="{371B936C-A0A7-4B4C-8E03-5A180FCA8A4D}">
      <dgm:prSet/>
      <dgm:spPr/>
      <dgm:t>
        <a:bodyPr/>
        <a:lstStyle/>
        <a:p>
          <a:endParaRPr lang="ru-RU"/>
        </a:p>
      </dgm:t>
    </dgm:pt>
    <dgm:pt modelId="{7DD222DD-4E5B-442D-A3CB-FC950C92FD11}" type="sibTrans" cxnId="{371B936C-A0A7-4B4C-8E03-5A180FCA8A4D}">
      <dgm:prSet/>
      <dgm:spPr/>
      <dgm:t>
        <a:bodyPr/>
        <a:lstStyle/>
        <a:p>
          <a:endParaRPr lang="ru-RU"/>
        </a:p>
      </dgm:t>
    </dgm:pt>
    <dgm:pt modelId="{5E4F79D0-1C83-42C6-B65B-51429153FC4E}">
      <dgm:prSet phldrT="[Текст]"/>
      <dgm:spPr/>
      <dgm:t>
        <a:bodyPr/>
        <a:lstStyle/>
        <a:p>
          <a:r>
            <a:rPr lang="ru-RU" dirty="0" smtClean="0">
              <a:solidFill>
                <a:schemeClr val="accent6">
                  <a:lumMod val="50000"/>
                </a:schemeClr>
              </a:solidFill>
            </a:rPr>
            <a:t>Познавательное развитие</a:t>
          </a:r>
          <a:endParaRPr lang="ru-RU" dirty="0">
            <a:solidFill>
              <a:schemeClr val="accent6">
                <a:lumMod val="50000"/>
              </a:schemeClr>
            </a:solidFill>
          </a:endParaRPr>
        </a:p>
      </dgm:t>
    </dgm:pt>
    <dgm:pt modelId="{2D59A88B-F32C-4CEB-8F63-23FFDA0D9C79}" type="parTrans" cxnId="{EB586C1B-C675-45D6-81A1-0DF542C1314F}">
      <dgm:prSet/>
      <dgm:spPr/>
      <dgm:t>
        <a:bodyPr/>
        <a:lstStyle/>
        <a:p>
          <a:endParaRPr lang="ru-RU"/>
        </a:p>
      </dgm:t>
    </dgm:pt>
    <dgm:pt modelId="{B6751C70-B760-4CEE-82E9-12FB113D2711}" type="sibTrans" cxnId="{EB586C1B-C675-45D6-81A1-0DF542C1314F}">
      <dgm:prSet/>
      <dgm:spPr/>
      <dgm:t>
        <a:bodyPr/>
        <a:lstStyle/>
        <a:p>
          <a:endParaRPr lang="ru-RU"/>
        </a:p>
      </dgm:t>
    </dgm:pt>
    <dgm:pt modelId="{1CE8A3CF-96F8-487E-97B4-4C580347E2A7}">
      <dgm:prSet phldrT="[Текст]"/>
      <dgm:spPr/>
      <dgm:t>
        <a:bodyPr/>
        <a:lstStyle/>
        <a:p>
          <a:r>
            <a:rPr lang="ru-RU" dirty="0" smtClean="0">
              <a:solidFill>
                <a:schemeClr val="accent6">
                  <a:lumMod val="50000"/>
                </a:schemeClr>
              </a:solidFill>
            </a:rPr>
            <a:t>Речевое развитие</a:t>
          </a:r>
          <a:endParaRPr lang="ru-RU" dirty="0">
            <a:solidFill>
              <a:schemeClr val="accent6">
                <a:lumMod val="50000"/>
              </a:schemeClr>
            </a:solidFill>
          </a:endParaRPr>
        </a:p>
      </dgm:t>
    </dgm:pt>
    <dgm:pt modelId="{1468DB0D-DF93-459C-8EE0-037509BC3F07}" type="parTrans" cxnId="{14DC20E7-30DA-440E-89A4-FA6931D21D87}">
      <dgm:prSet/>
      <dgm:spPr/>
      <dgm:t>
        <a:bodyPr/>
        <a:lstStyle/>
        <a:p>
          <a:endParaRPr lang="ru-RU"/>
        </a:p>
      </dgm:t>
    </dgm:pt>
    <dgm:pt modelId="{F0D5F242-B21B-479B-A152-D841B7236B2B}" type="sibTrans" cxnId="{14DC20E7-30DA-440E-89A4-FA6931D21D87}">
      <dgm:prSet/>
      <dgm:spPr/>
      <dgm:t>
        <a:bodyPr/>
        <a:lstStyle/>
        <a:p>
          <a:endParaRPr lang="ru-RU"/>
        </a:p>
      </dgm:t>
    </dgm:pt>
    <dgm:pt modelId="{CBF14646-D84A-4661-8D4A-D5E05E11F553}" type="pres">
      <dgm:prSet presAssocID="{45345BC7-A01A-45F1-896A-0A57C1562E3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98180B-F33E-45A9-BDA2-E7DD27168058}" type="pres">
      <dgm:prSet presAssocID="{7F3DBFAE-CBB5-4B47-A20C-5C4E3303AEC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7BE386-BE56-4BAD-AFF0-FB621F8C6691}" type="pres">
      <dgm:prSet presAssocID="{78CB2476-616C-44BD-B637-DA23326114B8}" presName="sibTrans" presStyleCnt="0"/>
      <dgm:spPr/>
    </dgm:pt>
    <dgm:pt modelId="{06A9DB8A-138E-4286-85A0-F76EEC43AB36}" type="pres">
      <dgm:prSet presAssocID="{5B9516B0-7A9B-407B-88D6-AF74E18529EF}" presName="node" presStyleLbl="node1" presStyleIdx="1" presStyleCnt="5" custLinFactNeighborX="-3060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D758E9-7B21-4B83-AB7E-F8CE8122FB78}" type="pres">
      <dgm:prSet presAssocID="{36DADA1C-CA26-4CA2-AAF7-589187B88525}" presName="sibTrans" presStyleCnt="0"/>
      <dgm:spPr/>
    </dgm:pt>
    <dgm:pt modelId="{060F7895-A579-4383-B45F-34151B0A30D0}" type="pres">
      <dgm:prSet presAssocID="{B44E05D8-DDA5-47BB-ABCA-C48882B91EE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1A359E-D192-4CB0-912E-40B0EA388233}" type="pres">
      <dgm:prSet presAssocID="{7DD222DD-4E5B-442D-A3CB-FC950C92FD11}" presName="sibTrans" presStyleCnt="0"/>
      <dgm:spPr/>
    </dgm:pt>
    <dgm:pt modelId="{BEE935B2-C7CD-4A3A-870F-B1D42EF1D169}" type="pres">
      <dgm:prSet presAssocID="{5E4F79D0-1C83-42C6-B65B-51429153FC4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753C51-144F-4ADF-8752-E3D29A3B8B1E}" type="pres">
      <dgm:prSet presAssocID="{B6751C70-B760-4CEE-82E9-12FB113D2711}" presName="sibTrans" presStyleCnt="0"/>
      <dgm:spPr/>
    </dgm:pt>
    <dgm:pt modelId="{19F605EC-BC94-4988-8FF0-AF44ABFF12A6}" type="pres">
      <dgm:prSet presAssocID="{1CE8A3CF-96F8-487E-97B4-4C580347E2A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78C22F-04ED-451E-BBBB-862685A63134}" type="presOf" srcId="{5B9516B0-7A9B-407B-88D6-AF74E18529EF}" destId="{06A9DB8A-138E-4286-85A0-F76EEC43AB36}" srcOrd="0" destOrd="0" presId="urn:microsoft.com/office/officeart/2005/8/layout/default"/>
    <dgm:cxn modelId="{30CD6F46-407C-434E-9850-E23689B74470}" type="presOf" srcId="{45345BC7-A01A-45F1-896A-0A57C1562E35}" destId="{CBF14646-D84A-4661-8D4A-D5E05E11F553}" srcOrd="0" destOrd="0" presId="urn:microsoft.com/office/officeart/2005/8/layout/default"/>
    <dgm:cxn modelId="{7A86F5E1-6128-402C-A192-26A0C0A1F040}" srcId="{45345BC7-A01A-45F1-896A-0A57C1562E35}" destId="{5B9516B0-7A9B-407B-88D6-AF74E18529EF}" srcOrd="1" destOrd="0" parTransId="{C2061A6D-EAC1-499D-BBAF-A32004F1E566}" sibTransId="{36DADA1C-CA26-4CA2-AAF7-589187B88525}"/>
    <dgm:cxn modelId="{65AED9C9-8EAA-46B7-BB2E-728E0E87D886}" type="presOf" srcId="{7F3DBFAE-CBB5-4B47-A20C-5C4E3303AEC6}" destId="{8298180B-F33E-45A9-BDA2-E7DD27168058}" srcOrd="0" destOrd="0" presId="urn:microsoft.com/office/officeart/2005/8/layout/default"/>
    <dgm:cxn modelId="{5644BE75-6D2C-4927-B6AE-8581D52DC407}" srcId="{45345BC7-A01A-45F1-896A-0A57C1562E35}" destId="{7F3DBFAE-CBB5-4B47-A20C-5C4E3303AEC6}" srcOrd="0" destOrd="0" parTransId="{8130B123-699C-4DD5-88A0-DE9572F885C0}" sibTransId="{78CB2476-616C-44BD-B637-DA23326114B8}"/>
    <dgm:cxn modelId="{EB586C1B-C675-45D6-81A1-0DF542C1314F}" srcId="{45345BC7-A01A-45F1-896A-0A57C1562E35}" destId="{5E4F79D0-1C83-42C6-B65B-51429153FC4E}" srcOrd="3" destOrd="0" parTransId="{2D59A88B-F32C-4CEB-8F63-23FFDA0D9C79}" sibTransId="{B6751C70-B760-4CEE-82E9-12FB113D2711}"/>
    <dgm:cxn modelId="{96999AFA-4564-4AF4-8140-B4507109AFE2}" type="presOf" srcId="{5E4F79D0-1C83-42C6-B65B-51429153FC4E}" destId="{BEE935B2-C7CD-4A3A-870F-B1D42EF1D169}" srcOrd="0" destOrd="0" presId="urn:microsoft.com/office/officeart/2005/8/layout/default"/>
    <dgm:cxn modelId="{941F8C53-8022-420D-9D79-9B83E3BF7088}" type="presOf" srcId="{1CE8A3CF-96F8-487E-97B4-4C580347E2A7}" destId="{19F605EC-BC94-4988-8FF0-AF44ABFF12A6}" srcOrd="0" destOrd="0" presId="urn:microsoft.com/office/officeart/2005/8/layout/default"/>
    <dgm:cxn modelId="{371B936C-A0A7-4B4C-8E03-5A180FCA8A4D}" srcId="{45345BC7-A01A-45F1-896A-0A57C1562E35}" destId="{B44E05D8-DDA5-47BB-ABCA-C48882B91EE3}" srcOrd="2" destOrd="0" parTransId="{C56C6536-C6A1-4F45-A59C-458EDAF33D86}" sibTransId="{7DD222DD-4E5B-442D-A3CB-FC950C92FD11}"/>
    <dgm:cxn modelId="{FAFBF3C4-5898-42FD-900C-A2A8B15840EA}" type="presOf" srcId="{B44E05D8-DDA5-47BB-ABCA-C48882B91EE3}" destId="{060F7895-A579-4383-B45F-34151B0A30D0}" srcOrd="0" destOrd="0" presId="urn:microsoft.com/office/officeart/2005/8/layout/default"/>
    <dgm:cxn modelId="{14DC20E7-30DA-440E-89A4-FA6931D21D87}" srcId="{45345BC7-A01A-45F1-896A-0A57C1562E35}" destId="{1CE8A3CF-96F8-487E-97B4-4C580347E2A7}" srcOrd="4" destOrd="0" parTransId="{1468DB0D-DF93-459C-8EE0-037509BC3F07}" sibTransId="{F0D5F242-B21B-479B-A152-D841B7236B2B}"/>
    <dgm:cxn modelId="{62D2D0E8-DFDC-4568-9428-F0AEC48E3936}" type="presParOf" srcId="{CBF14646-D84A-4661-8D4A-D5E05E11F553}" destId="{8298180B-F33E-45A9-BDA2-E7DD27168058}" srcOrd="0" destOrd="0" presId="urn:microsoft.com/office/officeart/2005/8/layout/default"/>
    <dgm:cxn modelId="{8A88DB7F-A592-43F3-A04E-3E463EFEE106}" type="presParOf" srcId="{CBF14646-D84A-4661-8D4A-D5E05E11F553}" destId="{347BE386-BE56-4BAD-AFF0-FB621F8C6691}" srcOrd="1" destOrd="0" presId="urn:microsoft.com/office/officeart/2005/8/layout/default"/>
    <dgm:cxn modelId="{B80EB22E-A13B-4B1F-9C96-850ACA439948}" type="presParOf" srcId="{CBF14646-D84A-4661-8D4A-D5E05E11F553}" destId="{06A9DB8A-138E-4286-85A0-F76EEC43AB36}" srcOrd="2" destOrd="0" presId="urn:microsoft.com/office/officeart/2005/8/layout/default"/>
    <dgm:cxn modelId="{65D7B341-31B3-4BF7-B471-5C43AA6E68BB}" type="presParOf" srcId="{CBF14646-D84A-4661-8D4A-D5E05E11F553}" destId="{87D758E9-7B21-4B83-AB7E-F8CE8122FB78}" srcOrd="3" destOrd="0" presId="urn:microsoft.com/office/officeart/2005/8/layout/default"/>
    <dgm:cxn modelId="{1A132CBA-C9A9-4D7F-A2EB-CC3645B665CD}" type="presParOf" srcId="{CBF14646-D84A-4661-8D4A-D5E05E11F553}" destId="{060F7895-A579-4383-B45F-34151B0A30D0}" srcOrd="4" destOrd="0" presId="urn:microsoft.com/office/officeart/2005/8/layout/default"/>
    <dgm:cxn modelId="{1216AA42-9A11-4DBF-AD33-88029EE9B4C5}" type="presParOf" srcId="{CBF14646-D84A-4661-8D4A-D5E05E11F553}" destId="{391A359E-D192-4CB0-912E-40B0EA388233}" srcOrd="5" destOrd="0" presId="urn:microsoft.com/office/officeart/2005/8/layout/default"/>
    <dgm:cxn modelId="{BE1E8F9A-77A9-48CA-B46A-DE9498808AB9}" type="presParOf" srcId="{CBF14646-D84A-4661-8D4A-D5E05E11F553}" destId="{BEE935B2-C7CD-4A3A-870F-B1D42EF1D169}" srcOrd="6" destOrd="0" presId="urn:microsoft.com/office/officeart/2005/8/layout/default"/>
    <dgm:cxn modelId="{706FFDDD-F74A-41A4-95C2-53DCEC373053}" type="presParOf" srcId="{CBF14646-D84A-4661-8D4A-D5E05E11F553}" destId="{62753C51-144F-4ADF-8752-E3D29A3B8B1E}" srcOrd="7" destOrd="0" presId="urn:microsoft.com/office/officeart/2005/8/layout/default"/>
    <dgm:cxn modelId="{EE2DC6CF-E407-4938-8B80-C59AF7CF7E8B}" type="presParOf" srcId="{CBF14646-D84A-4661-8D4A-D5E05E11F553}" destId="{19F605EC-BC94-4988-8FF0-AF44ABFF12A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D5EED31-A6B1-4D20-85B8-7ECFFB617262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DBBAFE-E96F-4296-A5DF-9E66C9F7DBBB}">
      <dgm:prSet phldrT="[Текст]" custT="1"/>
      <dgm:spPr/>
      <dgm:t>
        <a:bodyPr/>
        <a:lstStyle/>
        <a:p>
          <a:r>
            <a:rPr lang="ru-RU" sz="1600" dirty="0" smtClean="0"/>
            <a:t>Познавательно-речевое развитие</a:t>
          </a:r>
          <a:endParaRPr lang="ru-RU" sz="1600" dirty="0"/>
        </a:p>
      </dgm:t>
    </dgm:pt>
    <dgm:pt modelId="{018A8878-F4A0-4073-BC5B-C0510A84C053}" type="parTrans" cxnId="{357B1EBC-15E9-481B-8A08-F6893BFECE75}">
      <dgm:prSet/>
      <dgm:spPr/>
      <dgm:t>
        <a:bodyPr/>
        <a:lstStyle/>
        <a:p>
          <a:endParaRPr lang="ru-RU"/>
        </a:p>
      </dgm:t>
    </dgm:pt>
    <dgm:pt modelId="{4D6F5118-3301-41A2-A027-C279910FA8A3}" type="sibTrans" cxnId="{357B1EBC-15E9-481B-8A08-F6893BFECE75}">
      <dgm:prSet/>
      <dgm:spPr/>
      <dgm:t>
        <a:bodyPr/>
        <a:lstStyle/>
        <a:p>
          <a:endParaRPr lang="ru-RU"/>
        </a:p>
      </dgm:t>
    </dgm:pt>
    <dgm:pt modelId="{68B81993-E43C-45F0-A6CF-B38B50D6E563}">
      <dgm:prSet phldrT="[Текст]"/>
      <dgm:spPr/>
      <dgm:t>
        <a:bodyPr/>
        <a:lstStyle/>
        <a:p>
          <a:r>
            <a:rPr lang="ru-RU" dirty="0" smtClean="0"/>
            <a:t>Коммуникация</a:t>
          </a:r>
          <a:endParaRPr lang="ru-RU" dirty="0"/>
        </a:p>
      </dgm:t>
    </dgm:pt>
    <dgm:pt modelId="{7C1A50BB-3101-4416-8BBA-4189050AC0E6}" type="parTrans" cxnId="{22A4220E-2836-4453-8123-DEE86B93FB31}">
      <dgm:prSet/>
      <dgm:spPr/>
      <dgm:t>
        <a:bodyPr/>
        <a:lstStyle/>
        <a:p>
          <a:endParaRPr lang="ru-RU"/>
        </a:p>
      </dgm:t>
    </dgm:pt>
    <dgm:pt modelId="{D35F6C68-3EB5-457A-A9CE-A4FDB5F62C78}" type="sibTrans" cxnId="{22A4220E-2836-4453-8123-DEE86B93FB31}">
      <dgm:prSet/>
      <dgm:spPr/>
      <dgm:t>
        <a:bodyPr/>
        <a:lstStyle/>
        <a:p>
          <a:endParaRPr lang="ru-RU"/>
        </a:p>
      </dgm:t>
    </dgm:pt>
    <dgm:pt modelId="{40A68B21-C53E-47C7-9E75-468EBB35F7DD}">
      <dgm:prSet phldrT="[Текст]" custT="1"/>
      <dgm:spPr/>
      <dgm:t>
        <a:bodyPr/>
        <a:lstStyle/>
        <a:p>
          <a:r>
            <a:rPr lang="ru-RU" sz="1600" dirty="0" smtClean="0"/>
            <a:t>Социально - коммуникативное развитие</a:t>
          </a:r>
          <a:endParaRPr lang="ru-RU" sz="1600" dirty="0"/>
        </a:p>
      </dgm:t>
    </dgm:pt>
    <dgm:pt modelId="{95830524-EC2F-407E-8555-7E61C6FF611D}" type="parTrans" cxnId="{3357FCCE-E7C2-4BA4-A7D0-6C0EA87ADB55}">
      <dgm:prSet/>
      <dgm:spPr/>
      <dgm:t>
        <a:bodyPr/>
        <a:lstStyle/>
        <a:p>
          <a:endParaRPr lang="ru-RU"/>
        </a:p>
      </dgm:t>
    </dgm:pt>
    <dgm:pt modelId="{2DC8473C-F151-45E9-8208-E5FFD2A643CD}" type="sibTrans" cxnId="{3357FCCE-E7C2-4BA4-A7D0-6C0EA87ADB55}">
      <dgm:prSet/>
      <dgm:spPr/>
      <dgm:t>
        <a:bodyPr/>
        <a:lstStyle/>
        <a:p>
          <a:endParaRPr lang="ru-RU"/>
        </a:p>
      </dgm:t>
    </dgm:pt>
    <dgm:pt modelId="{E87C7BEF-298F-4D91-B968-15B256EDB6CD}">
      <dgm:prSet phldrT="[Текст]"/>
      <dgm:spPr/>
      <dgm:t>
        <a:bodyPr/>
        <a:lstStyle/>
        <a:p>
          <a:r>
            <a:rPr lang="ru-RU" dirty="0" smtClean="0"/>
            <a:t>Социализация </a:t>
          </a:r>
          <a:endParaRPr lang="ru-RU" dirty="0"/>
        </a:p>
      </dgm:t>
    </dgm:pt>
    <dgm:pt modelId="{1CD4A2D8-D228-4092-8F45-AE6A54DAF42C}" type="parTrans" cxnId="{273FDA13-28F3-4890-AD72-CE913BB444A9}">
      <dgm:prSet/>
      <dgm:spPr/>
      <dgm:t>
        <a:bodyPr/>
        <a:lstStyle/>
        <a:p>
          <a:endParaRPr lang="ru-RU"/>
        </a:p>
      </dgm:t>
    </dgm:pt>
    <dgm:pt modelId="{1286D739-77D5-47CD-8A22-1AD0BC534D76}" type="sibTrans" cxnId="{273FDA13-28F3-4890-AD72-CE913BB444A9}">
      <dgm:prSet/>
      <dgm:spPr/>
      <dgm:t>
        <a:bodyPr/>
        <a:lstStyle/>
        <a:p>
          <a:endParaRPr lang="ru-RU"/>
        </a:p>
      </dgm:t>
    </dgm:pt>
    <dgm:pt modelId="{03ACF5CB-A595-4877-BE04-CFF40AC61C0C}">
      <dgm:prSet phldrT="[Текст]" custT="1"/>
      <dgm:spPr/>
      <dgm:t>
        <a:bodyPr/>
        <a:lstStyle/>
        <a:p>
          <a:r>
            <a:rPr lang="ru-RU" sz="1600" dirty="0" smtClean="0"/>
            <a:t>Художественно- эстетическое развитие</a:t>
          </a:r>
          <a:endParaRPr lang="ru-RU" sz="1600" dirty="0"/>
        </a:p>
      </dgm:t>
    </dgm:pt>
    <dgm:pt modelId="{59DAC094-55CB-4888-99C4-BF982414C45E}" type="parTrans" cxnId="{62FBA706-B2DD-49CC-B42D-9E4155844BC8}">
      <dgm:prSet/>
      <dgm:spPr/>
      <dgm:t>
        <a:bodyPr/>
        <a:lstStyle/>
        <a:p>
          <a:endParaRPr lang="ru-RU"/>
        </a:p>
      </dgm:t>
    </dgm:pt>
    <dgm:pt modelId="{2DA204C8-C71F-4179-A7A5-D67FA0E99C70}" type="sibTrans" cxnId="{62FBA706-B2DD-49CC-B42D-9E4155844BC8}">
      <dgm:prSet/>
      <dgm:spPr/>
      <dgm:t>
        <a:bodyPr/>
        <a:lstStyle/>
        <a:p>
          <a:endParaRPr lang="ru-RU"/>
        </a:p>
      </dgm:t>
    </dgm:pt>
    <dgm:pt modelId="{4B2E7656-B12F-483E-AE10-82FDB7E3493F}">
      <dgm:prSet phldrT="[Текст]"/>
      <dgm:spPr/>
      <dgm:t>
        <a:bodyPr/>
        <a:lstStyle/>
        <a:p>
          <a:r>
            <a:rPr lang="ru-RU" dirty="0" smtClean="0"/>
            <a:t>Музыка</a:t>
          </a:r>
          <a:endParaRPr lang="ru-RU" dirty="0"/>
        </a:p>
      </dgm:t>
    </dgm:pt>
    <dgm:pt modelId="{E96E4974-6EA2-4823-91E9-6B80323FA9C1}" type="parTrans" cxnId="{846BAF31-B887-4AE9-B776-69D08BDCD30E}">
      <dgm:prSet/>
      <dgm:spPr/>
      <dgm:t>
        <a:bodyPr/>
        <a:lstStyle/>
        <a:p>
          <a:endParaRPr lang="ru-RU"/>
        </a:p>
      </dgm:t>
    </dgm:pt>
    <dgm:pt modelId="{C0A1B758-0513-46BE-9FCA-A82D1C877B24}" type="sibTrans" cxnId="{846BAF31-B887-4AE9-B776-69D08BDCD30E}">
      <dgm:prSet/>
      <dgm:spPr/>
      <dgm:t>
        <a:bodyPr/>
        <a:lstStyle/>
        <a:p>
          <a:endParaRPr lang="ru-RU"/>
        </a:p>
      </dgm:t>
    </dgm:pt>
    <dgm:pt modelId="{74DC8AD9-F04B-49B6-8A42-7573F6D1F9BF}">
      <dgm:prSet phldrT="[Текст]" custT="1"/>
      <dgm:spPr/>
      <dgm:t>
        <a:bodyPr/>
        <a:lstStyle/>
        <a:p>
          <a:r>
            <a:rPr lang="ru-RU" sz="1600" dirty="0" smtClean="0"/>
            <a:t>Физическое развитие</a:t>
          </a:r>
          <a:endParaRPr lang="ru-RU" sz="1600" dirty="0"/>
        </a:p>
      </dgm:t>
    </dgm:pt>
    <dgm:pt modelId="{24A8483F-8451-4FB6-994A-EB500DCB9153}" type="parTrans" cxnId="{6FC0B3C0-17BB-4184-B9B3-62F94BB45A2C}">
      <dgm:prSet/>
      <dgm:spPr/>
      <dgm:t>
        <a:bodyPr/>
        <a:lstStyle/>
        <a:p>
          <a:endParaRPr lang="ru-RU"/>
        </a:p>
      </dgm:t>
    </dgm:pt>
    <dgm:pt modelId="{2082AEDF-4C47-42D7-948F-C3B1BA822551}" type="sibTrans" cxnId="{6FC0B3C0-17BB-4184-B9B3-62F94BB45A2C}">
      <dgm:prSet/>
      <dgm:spPr/>
      <dgm:t>
        <a:bodyPr/>
        <a:lstStyle/>
        <a:p>
          <a:endParaRPr lang="ru-RU"/>
        </a:p>
      </dgm:t>
    </dgm:pt>
    <dgm:pt modelId="{B10682D2-13EB-4E90-852F-BFB214CB3490}">
      <dgm:prSet phldrT="[Текст]"/>
      <dgm:spPr/>
      <dgm:t>
        <a:bodyPr/>
        <a:lstStyle/>
        <a:p>
          <a:r>
            <a:rPr lang="ru-RU" dirty="0" smtClean="0"/>
            <a:t>Здоровье, двигательная активность</a:t>
          </a:r>
          <a:endParaRPr lang="ru-RU" dirty="0"/>
        </a:p>
      </dgm:t>
    </dgm:pt>
    <dgm:pt modelId="{4A244C52-E46B-461D-9BB2-667F999DAA25}" type="parTrans" cxnId="{58D37CA3-1883-43D7-877E-62D3103CC741}">
      <dgm:prSet/>
      <dgm:spPr/>
      <dgm:t>
        <a:bodyPr/>
        <a:lstStyle/>
        <a:p>
          <a:endParaRPr lang="ru-RU"/>
        </a:p>
      </dgm:t>
    </dgm:pt>
    <dgm:pt modelId="{2A0955E3-8E34-411B-BD97-62242ACB5523}" type="sibTrans" cxnId="{58D37CA3-1883-43D7-877E-62D3103CC741}">
      <dgm:prSet/>
      <dgm:spPr/>
      <dgm:t>
        <a:bodyPr/>
        <a:lstStyle/>
        <a:p>
          <a:endParaRPr lang="ru-RU"/>
        </a:p>
      </dgm:t>
    </dgm:pt>
    <dgm:pt modelId="{65D40ACF-BDF8-4B8D-A0AA-64114950E6A1}">
      <dgm:prSet phldrT="[Текст]"/>
      <dgm:spPr/>
      <dgm:t>
        <a:bodyPr/>
        <a:lstStyle/>
        <a:p>
          <a:r>
            <a:rPr lang="ru-RU" dirty="0" smtClean="0"/>
            <a:t>Познание</a:t>
          </a:r>
          <a:endParaRPr lang="ru-RU" dirty="0"/>
        </a:p>
      </dgm:t>
    </dgm:pt>
    <dgm:pt modelId="{31340ED0-4A71-4C34-9678-8A77803709E5}" type="parTrans" cxnId="{1FA6E2DC-9525-4E92-A693-D222742D7A82}">
      <dgm:prSet/>
      <dgm:spPr/>
      <dgm:t>
        <a:bodyPr/>
        <a:lstStyle/>
        <a:p>
          <a:endParaRPr lang="ru-RU"/>
        </a:p>
      </dgm:t>
    </dgm:pt>
    <dgm:pt modelId="{6DBD2E36-6412-42FF-AD9C-F71B732A225F}" type="sibTrans" cxnId="{1FA6E2DC-9525-4E92-A693-D222742D7A82}">
      <dgm:prSet/>
      <dgm:spPr/>
      <dgm:t>
        <a:bodyPr/>
        <a:lstStyle/>
        <a:p>
          <a:endParaRPr lang="ru-RU"/>
        </a:p>
      </dgm:t>
    </dgm:pt>
    <dgm:pt modelId="{FD38F515-7291-4953-A16C-97D879A21C00}">
      <dgm:prSet phldrT="[Текст]"/>
      <dgm:spPr/>
      <dgm:t>
        <a:bodyPr/>
        <a:lstStyle/>
        <a:p>
          <a:r>
            <a:rPr lang="ru-RU" dirty="0" smtClean="0"/>
            <a:t>Чтение художественной литературы</a:t>
          </a:r>
          <a:endParaRPr lang="ru-RU" dirty="0"/>
        </a:p>
      </dgm:t>
    </dgm:pt>
    <dgm:pt modelId="{0FF51444-D87F-4C50-8202-1EB6EDDE63DA}" type="parTrans" cxnId="{80211DB4-3177-426B-946C-7A04E89A9EF4}">
      <dgm:prSet/>
      <dgm:spPr/>
      <dgm:t>
        <a:bodyPr/>
        <a:lstStyle/>
        <a:p>
          <a:endParaRPr lang="ru-RU"/>
        </a:p>
      </dgm:t>
    </dgm:pt>
    <dgm:pt modelId="{85A1E555-6F93-4BF3-B597-F4E7486D23D8}" type="sibTrans" cxnId="{80211DB4-3177-426B-946C-7A04E89A9EF4}">
      <dgm:prSet/>
      <dgm:spPr/>
      <dgm:t>
        <a:bodyPr/>
        <a:lstStyle/>
        <a:p>
          <a:endParaRPr lang="ru-RU"/>
        </a:p>
      </dgm:t>
    </dgm:pt>
    <dgm:pt modelId="{BFF33A82-231D-4377-947C-D2D1BAE6DDED}">
      <dgm:prSet phldrT="[Текст]"/>
      <dgm:spPr/>
      <dgm:t>
        <a:bodyPr/>
        <a:lstStyle/>
        <a:p>
          <a:r>
            <a:rPr lang="ru-RU" dirty="0" smtClean="0"/>
            <a:t>Труд </a:t>
          </a:r>
          <a:endParaRPr lang="ru-RU" dirty="0"/>
        </a:p>
      </dgm:t>
    </dgm:pt>
    <dgm:pt modelId="{EBDBAD81-4563-462B-9F30-01240012A4F4}" type="parTrans" cxnId="{77995E79-4768-40A4-830B-81C7B36EB4AF}">
      <dgm:prSet/>
      <dgm:spPr/>
      <dgm:t>
        <a:bodyPr/>
        <a:lstStyle/>
        <a:p>
          <a:endParaRPr lang="ru-RU"/>
        </a:p>
      </dgm:t>
    </dgm:pt>
    <dgm:pt modelId="{D2251119-7866-4E86-A1E9-9A13CF7CED56}" type="sibTrans" cxnId="{77995E79-4768-40A4-830B-81C7B36EB4AF}">
      <dgm:prSet/>
      <dgm:spPr/>
      <dgm:t>
        <a:bodyPr/>
        <a:lstStyle/>
        <a:p>
          <a:endParaRPr lang="ru-RU"/>
        </a:p>
      </dgm:t>
    </dgm:pt>
    <dgm:pt modelId="{F4F2A281-B345-4785-8295-C187EAB670A9}">
      <dgm:prSet phldrT="[Текст]"/>
      <dgm:spPr/>
      <dgm:t>
        <a:bodyPr/>
        <a:lstStyle/>
        <a:p>
          <a:r>
            <a:rPr lang="ru-RU" dirty="0" smtClean="0"/>
            <a:t>Безопасность</a:t>
          </a:r>
          <a:endParaRPr lang="ru-RU" dirty="0"/>
        </a:p>
      </dgm:t>
    </dgm:pt>
    <dgm:pt modelId="{2F60EA66-1888-44F8-A88B-8C41900CE28B}" type="parTrans" cxnId="{2D1942BA-2B1E-4302-872B-5070BA263C05}">
      <dgm:prSet/>
      <dgm:spPr/>
      <dgm:t>
        <a:bodyPr/>
        <a:lstStyle/>
        <a:p>
          <a:endParaRPr lang="ru-RU"/>
        </a:p>
      </dgm:t>
    </dgm:pt>
    <dgm:pt modelId="{A8D27922-3268-437B-A1A6-D6A0BC8D68CA}" type="sibTrans" cxnId="{2D1942BA-2B1E-4302-872B-5070BA263C05}">
      <dgm:prSet/>
      <dgm:spPr/>
      <dgm:t>
        <a:bodyPr/>
        <a:lstStyle/>
        <a:p>
          <a:endParaRPr lang="ru-RU"/>
        </a:p>
      </dgm:t>
    </dgm:pt>
    <dgm:pt modelId="{05E8FA1C-654A-4932-B02E-EDEA5BBC28BD}">
      <dgm:prSet phldrT="[Текст]"/>
      <dgm:spPr/>
      <dgm:t>
        <a:bodyPr/>
        <a:lstStyle/>
        <a:p>
          <a:r>
            <a:rPr lang="ru-RU" dirty="0" smtClean="0"/>
            <a:t>Физическая культура</a:t>
          </a:r>
          <a:endParaRPr lang="ru-RU" dirty="0"/>
        </a:p>
      </dgm:t>
    </dgm:pt>
    <dgm:pt modelId="{6BF54A73-CF59-40A2-AEF8-8C716F2679F9}" type="parTrans" cxnId="{B1DA8898-E900-488B-9801-4AD45E2F569F}">
      <dgm:prSet/>
      <dgm:spPr/>
      <dgm:t>
        <a:bodyPr/>
        <a:lstStyle/>
        <a:p>
          <a:endParaRPr lang="ru-RU"/>
        </a:p>
      </dgm:t>
    </dgm:pt>
    <dgm:pt modelId="{8D8521FD-574F-4A50-AA34-CFB77B5B4F71}" type="sibTrans" cxnId="{B1DA8898-E900-488B-9801-4AD45E2F569F}">
      <dgm:prSet/>
      <dgm:spPr/>
      <dgm:t>
        <a:bodyPr/>
        <a:lstStyle/>
        <a:p>
          <a:endParaRPr lang="ru-RU"/>
        </a:p>
      </dgm:t>
    </dgm:pt>
    <dgm:pt modelId="{B8E461DD-D8C1-43A6-8F47-27268DB09839}">
      <dgm:prSet phldrT="[Текст]"/>
      <dgm:spPr/>
      <dgm:t>
        <a:bodyPr/>
        <a:lstStyle/>
        <a:p>
          <a:r>
            <a:rPr lang="ru-RU" dirty="0" smtClean="0"/>
            <a:t>Художественное творчество</a:t>
          </a:r>
          <a:endParaRPr lang="ru-RU" dirty="0"/>
        </a:p>
      </dgm:t>
    </dgm:pt>
    <dgm:pt modelId="{E4A115D8-244F-49E7-99F2-6AB0D9F168E8}" type="parTrans" cxnId="{A576EF8C-56A5-487C-BAB7-9FD5992C2399}">
      <dgm:prSet/>
      <dgm:spPr/>
      <dgm:t>
        <a:bodyPr/>
        <a:lstStyle/>
        <a:p>
          <a:endParaRPr lang="ru-RU"/>
        </a:p>
      </dgm:t>
    </dgm:pt>
    <dgm:pt modelId="{7494EDEA-51F8-4736-B4AA-8F6BEF9522A6}" type="sibTrans" cxnId="{A576EF8C-56A5-487C-BAB7-9FD5992C2399}">
      <dgm:prSet/>
      <dgm:spPr/>
      <dgm:t>
        <a:bodyPr/>
        <a:lstStyle/>
        <a:p>
          <a:endParaRPr lang="ru-RU"/>
        </a:p>
      </dgm:t>
    </dgm:pt>
    <dgm:pt modelId="{D9B22D18-DD49-40E2-959A-89276A64C885}" type="pres">
      <dgm:prSet presAssocID="{CD5EED31-A6B1-4D20-85B8-7ECFFB61726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D21754-0251-44D3-A279-C59D7DBEEDA4}" type="pres">
      <dgm:prSet presAssocID="{CD5EED31-A6B1-4D20-85B8-7ECFFB617262}" presName="children" presStyleCnt="0"/>
      <dgm:spPr/>
    </dgm:pt>
    <dgm:pt modelId="{E137D5A9-D233-4991-B97A-6368BC777A87}" type="pres">
      <dgm:prSet presAssocID="{CD5EED31-A6B1-4D20-85B8-7ECFFB617262}" presName="child1group" presStyleCnt="0"/>
      <dgm:spPr/>
    </dgm:pt>
    <dgm:pt modelId="{9DEC02A5-ED2F-4001-9A10-DEA6CA51F39F}" type="pres">
      <dgm:prSet presAssocID="{CD5EED31-A6B1-4D20-85B8-7ECFFB617262}" presName="child1" presStyleLbl="bgAcc1" presStyleIdx="0" presStyleCnt="4"/>
      <dgm:spPr/>
      <dgm:t>
        <a:bodyPr/>
        <a:lstStyle/>
        <a:p>
          <a:endParaRPr lang="ru-RU"/>
        </a:p>
      </dgm:t>
    </dgm:pt>
    <dgm:pt modelId="{AD811CB3-FB17-4A15-8123-7DE0EBE86E81}" type="pres">
      <dgm:prSet presAssocID="{CD5EED31-A6B1-4D20-85B8-7ECFFB617262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EE33A3-2F8F-4B93-8963-7CBBDBEE62E3}" type="pres">
      <dgm:prSet presAssocID="{CD5EED31-A6B1-4D20-85B8-7ECFFB617262}" presName="child2group" presStyleCnt="0"/>
      <dgm:spPr/>
    </dgm:pt>
    <dgm:pt modelId="{6CB4F118-4E90-4163-AF01-A9F898FB31BA}" type="pres">
      <dgm:prSet presAssocID="{CD5EED31-A6B1-4D20-85B8-7ECFFB617262}" presName="child2" presStyleLbl="bgAcc1" presStyleIdx="1" presStyleCnt="4"/>
      <dgm:spPr/>
      <dgm:t>
        <a:bodyPr/>
        <a:lstStyle/>
        <a:p>
          <a:endParaRPr lang="ru-RU"/>
        </a:p>
      </dgm:t>
    </dgm:pt>
    <dgm:pt modelId="{F26A431A-D970-4401-AFAF-04364D01655E}" type="pres">
      <dgm:prSet presAssocID="{CD5EED31-A6B1-4D20-85B8-7ECFFB617262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487BD1-837D-465A-B69A-403DCD41FC68}" type="pres">
      <dgm:prSet presAssocID="{CD5EED31-A6B1-4D20-85B8-7ECFFB617262}" presName="child3group" presStyleCnt="0"/>
      <dgm:spPr/>
    </dgm:pt>
    <dgm:pt modelId="{58CF3E74-416A-4922-990F-7643559CE8AC}" type="pres">
      <dgm:prSet presAssocID="{CD5EED31-A6B1-4D20-85B8-7ECFFB617262}" presName="child3" presStyleLbl="bgAcc1" presStyleIdx="2" presStyleCnt="4"/>
      <dgm:spPr/>
      <dgm:t>
        <a:bodyPr/>
        <a:lstStyle/>
        <a:p>
          <a:endParaRPr lang="ru-RU"/>
        </a:p>
      </dgm:t>
    </dgm:pt>
    <dgm:pt modelId="{36E54227-E77F-4B7A-919E-8A0FEAB12767}" type="pres">
      <dgm:prSet presAssocID="{CD5EED31-A6B1-4D20-85B8-7ECFFB617262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6FDC8D-C98F-475A-85F8-626766DFEA32}" type="pres">
      <dgm:prSet presAssocID="{CD5EED31-A6B1-4D20-85B8-7ECFFB617262}" presName="child4group" presStyleCnt="0"/>
      <dgm:spPr/>
    </dgm:pt>
    <dgm:pt modelId="{18BAAC63-CBF2-4346-AD71-5EDB0CC480C8}" type="pres">
      <dgm:prSet presAssocID="{CD5EED31-A6B1-4D20-85B8-7ECFFB617262}" presName="child4" presStyleLbl="bgAcc1" presStyleIdx="3" presStyleCnt="4"/>
      <dgm:spPr/>
      <dgm:t>
        <a:bodyPr/>
        <a:lstStyle/>
        <a:p>
          <a:endParaRPr lang="ru-RU"/>
        </a:p>
      </dgm:t>
    </dgm:pt>
    <dgm:pt modelId="{F843F488-516D-4644-B462-36F883B53D0F}" type="pres">
      <dgm:prSet presAssocID="{CD5EED31-A6B1-4D20-85B8-7ECFFB617262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7A26F3-1D72-4461-98B3-094F25231504}" type="pres">
      <dgm:prSet presAssocID="{CD5EED31-A6B1-4D20-85B8-7ECFFB617262}" presName="childPlaceholder" presStyleCnt="0"/>
      <dgm:spPr/>
    </dgm:pt>
    <dgm:pt modelId="{AF9AA5C5-4662-4296-99F8-C92EEAF7196E}" type="pres">
      <dgm:prSet presAssocID="{CD5EED31-A6B1-4D20-85B8-7ECFFB617262}" presName="circle" presStyleCnt="0"/>
      <dgm:spPr/>
    </dgm:pt>
    <dgm:pt modelId="{ACE80D4C-DBB4-4B4D-95F6-84632CFA432F}" type="pres">
      <dgm:prSet presAssocID="{CD5EED31-A6B1-4D20-85B8-7ECFFB617262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54CEFC-DC97-41D8-A498-0A393CA3DFAF}" type="pres">
      <dgm:prSet presAssocID="{CD5EED31-A6B1-4D20-85B8-7ECFFB617262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CF671C-06E0-44D4-B115-83EE4C97DA82}" type="pres">
      <dgm:prSet presAssocID="{CD5EED31-A6B1-4D20-85B8-7ECFFB617262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BE56ED-0CE4-4F27-843F-EA63B6059AE8}" type="pres">
      <dgm:prSet presAssocID="{CD5EED31-A6B1-4D20-85B8-7ECFFB617262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3C5338-13F6-4F63-8024-BE24FB544627}" type="pres">
      <dgm:prSet presAssocID="{CD5EED31-A6B1-4D20-85B8-7ECFFB617262}" presName="quadrantPlaceholder" presStyleCnt="0"/>
      <dgm:spPr/>
    </dgm:pt>
    <dgm:pt modelId="{2414A4CF-2C23-430E-8DE8-AF2F7239335A}" type="pres">
      <dgm:prSet presAssocID="{CD5EED31-A6B1-4D20-85B8-7ECFFB617262}" presName="center1" presStyleLbl="fgShp" presStyleIdx="0" presStyleCnt="2"/>
      <dgm:spPr/>
    </dgm:pt>
    <dgm:pt modelId="{E348EB7A-E429-4077-86AB-1AF7695C100A}" type="pres">
      <dgm:prSet presAssocID="{CD5EED31-A6B1-4D20-85B8-7ECFFB617262}" presName="center2" presStyleLbl="fgShp" presStyleIdx="1" presStyleCnt="2"/>
      <dgm:spPr/>
    </dgm:pt>
  </dgm:ptLst>
  <dgm:cxnLst>
    <dgm:cxn modelId="{846BAF31-B887-4AE9-B776-69D08BDCD30E}" srcId="{03ACF5CB-A595-4877-BE04-CFF40AC61C0C}" destId="{4B2E7656-B12F-483E-AE10-82FDB7E3493F}" srcOrd="0" destOrd="0" parTransId="{E96E4974-6EA2-4823-91E9-6B80323FA9C1}" sibTransId="{C0A1B758-0513-46BE-9FCA-A82D1C877B24}"/>
    <dgm:cxn modelId="{9C298FE7-4D56-40C1-B4DD-219AF1AE69EB}" type="presOf" srcId="{FD38F515-7291-4953-A16C-97D879A21C00}" destId="{9DEC02A5-ED2F-4001-9A10-DEA6CA51F39F}" srcOrd="0" destOrd="2" presId="urn:microsoft.com/office/officeart/2005/8/layout/cycle4"/>
    <dgm:cxn modelId="{80211DB4-3177-426B-946C-7A04E89A9EF4}" srcId="{64DBBAFE-E96F-4296-A5DF-9E66C9F7DBBB}" destId="{FD38F515-7291-4953-A16C-97D879A21C00}" srcOrd="2" destOrd="0" parTransId="{0FF51444-D87F-4C50-8202-1EB6EDDE63DA}" sibTransId="{85A1E555-6F93-4BF3-B597-F4E7486D23D8}"/>
    <dgm:cxn modelId="{22979196-CE99-4919-92EE-B830060F61FD}" type="presOf" srcId="{E87C7BEF-298F-4D91-B968-15B256EDB6CD}" destId="{F26A431A-D970-4401-AFAF-04364D01655E}" srcOrd="1" destOrd="0" presId="urn:microsoft.com/office/officeart/2005/8/layout/cycle4"/>
    <dgm:cxn modelId="{4F488163-2C89-48CE-85A1-D2DECEB3F969}" type="presOf" srcId="{4B2E7656-B12F-483E-AE10-82FDB7E3493F}" destId="{36E54227-E77F-4B7A-919E-8A0FEAB12767}" srcOrd="1" destOrd="0" presId="urn:microsoft.com/office/officeart/2005/8/layout/cycle4"/>
    <dgm:cxn modelId="{3ACF1512-4143-4000-A0D7-7F91453E897A}" type="presOf" srcId="{05E8FA1C-654A-4932-B02E-EDEA5BBC28BD}" destId="{F843F488-516D-4644-B462-36F883B53D0F}" srcOrd="1" destOrd="1" presId="urn:microsoft.com/office/officeart/2005/8/layout/cycle4"/>
    <dgm:cxn modelId="{823B77AC-C53B-4CB0-AB08-D34DD143214D}" type="presOf" srcId="{05E8FA1C-654A-4932-B02E-EDEA5BBC28BD}" destId="{18BAAC63-CBF2-4346-AD71-5EDB0CC480C8}" srcOrd="0" destOrd="1" presId="urn:microsoft.com/office/officeart/2005/8/layout/cycle4"/>
    <dgm:cxn modelId="{58D37CA3-1883-43D7-877E-62D3103CC741}" srcId="{74DC8AD9-F04B-49B6-8A42-7573F6D1F9BF}" destId="{B10682D2-13EB-4E90-852F-BFB214CB3490}" srcOrd="0" destOrd="0" parTransId="{4A244C52-E46B-461D-9BB2-667F999DAA25}" sibTransId="{2A0955E3-8E34-411B-BD97-62242ACB5523}"/>
    <dgm:cxn modelId="{513CFEBE-1E76-48AC-BA61-8840D17D4D8A}" type="presOf" srcId="{FD38F515-7291-4953-A16C-97D879A21C00}" destId="{AD811CB3-FB17-4A15-8123-7DE0EBE86E81}" srcOrd="1" destOrd="2" presId="urn:microsoft.com/office/officeart/2005/8/layout/cycle4"/>
    <dgm:cxn modelId="{E506353E-D97B-4341-86C7-47EBE0E289EE}" type="presOf" srcId="{F4F2A281-B345-4785-8295-C187EAB670A9}" destId="{F26A431A-D970-4401-AFAF-04364D01655E}" srcOrd="1" destOrd="2" presId="urn:microsoft.com/office/officeart/2005/8/layout/cycle4"/>
    <dgm:cxn modelId="{1FA6E2DC-9525-4E92-A693-D222742D7A82}" srcId="{64DBBAFE-E96F-4296-A5DF-9E66C9F7DBBB}" destId="{65D40ACF-BDF8-4B8D-A0AA-64114950E6A1}" srcOrd="1" destOrd="0" parTransId="{31340ED0-4A71-4C34-9678-8A77803709E5}" sibTransId="{6DBD2E36-6412-42FF-AD9C-F71B732A225F}"/>
    <dgm:cxn modelId="{B1DA8898-E900-488B-9801-4AD45E2F569F}" srcId="{74DC8AD9-F04B-49B6-8A42-7573F6D1F9BF}" destId="{05E8FA1C-654A-4932-B02E-EDEA5BBC28BD}" srcOrd="1" destOrd="0" parTransId="{6BF54A73-CF59-40A2-AEF8-8C716F2679F9}" sibTransId="{8D8521FD-574F-4A50-AA34-CFB77B5B4F71}"/>
    <dgm:cxn modelId="{357B1EBC-15E9-481B-8A08-F6893BFECE75}" srcId="{CD5EED31-A6B1-4D20-85B8-7ECFFB617262}" destId="{64DBBAFE-E96F-4296-A5DF-9E66C9F7DBBB}" srcOrd="0" destOrd="0" parTransId="{018A8878-F4A0-4073-BC5B-C0510A84C053}" sibTransId="{4D6F5118-3301-41A2-A027-C279910FA8A3}"/>
    <dgm:cxn modelId="{05EB4B85-3C6E-4359-8361-ECFE27A8A4CC}" type="presOf" srcId="{B8E461DD-D8C1-43A6-8F47-27268DB09839}" destId="{36E54227-E77F-4B7A-919E-8A0FEAB12767}" srcOrd="1" destOrd="1" presId="urn:microsoft.com/office/officeart/2005/8/layout/cycle4"/>
    <dgm:cxn modelId="{77995E79-4768-40A4-830B-81C7B36EB4AF}" srcId="{40A68B21-C53E-47C7-9E75-468EBB35F7DD}" destId="{BFF33A82-231D-4377-947C-D2D1BAE6DDED}" srcOrd="1" destOrd="0" parTransId="{EBDBAD81-4563-462B-9F30-01240012A4F4}" sibTransId="{D2251119-7866-4E86-A1E9-9A13CF7CED56}"/>
    <dgm:cxn modelId="{24A70278-E704-48A8-A081-1AA4801F65BF}" type="presOf" srcId="{F4F2A281-B345-4785-8295-C187EAB670A9}" destId="{6CB4F118-4E90-4163-AF01-A9F898FB31BA}" srcOrd="0" destOrd="2" presId="urn:microsoft.com/office/officeart/2005/8/layout/cycle4"/>
    <dgm:cxn modelId="{AEAC1205-4B1C-4DF4-AB72-372E17785D41}" type="presOf" srcId="{65D40ACF-BDF8-4B8D-A0AA-64114950E6A1}" destId="{AD811CB3-FB17-4A15-8123-7DE0EBE86E81}" srcOrd="1" destOrd="1" presId="urn:microsoft.com/office/officeart/2005/8/layout/cycle4"/>
    <dgm:cxn modelId="{5222FC60-18AD-4948-8B96-A1E4762B5097}" type="presOf" srcId="{B10682D2-13EB-4E90-852F-BFB214CB3490}" destId="{F843F488-516D-4644-B462-36F883B53D0F}" srcOrd="1" destOrd="0" presId="urn:microsoft.com/office/officeart/2005/8/layout/cycle4"/>
    <dgm:cxn modelId="{2D1942BA-2B1E-4302-872B-5070BA263C05}" srcId="{40A68B21-C53E-47C7-9E75-468EBB35F7DD}" destId="{F4F2A281-B345-4785-8295-C187EAB670A9}" srcOrd="2" destOrd="0" parTransId="{2F60EA66-1888-44F8-A88B-8C41900CE28B}" sibTransId="{A8D27922-3268-437B-A1A6-D6A0BC8D68CA}"/>
    <dgm:cxn modelId="{68A87BD0-D210-4BF3-B5B3-A0DEF966378D}" type="presOf" srcId="{B10682D2-13EB-4E90-852F-BFB214CB3490}" destId="{18BAAC63-CBF2-4346-AD71-5EDB0CC480C8}" srcOrd="0" destOrd="0" presId="urn:microsoft.com/office/officeart/2005/8/layout/cycle4"/>
    <dgm:cxn modelId="{A576EF8C-56A5-487C-BAB7-9FD5992C2399}" srcId="{03ACF5CB-A595-4877-BE04-CFF40AC61C0C}" destId="{B8E461DD-D8C1-43A6-8F47-27268DB09839}" srcOrd="1" destOrd="0" parTransId="{E4A115D8-244F-49E7-99F2-6AB0D9F168E8}" sibTransId="{7494EDEA-51F8-4736-B4AA-8F6BEF9522A6}"/>
    <dgm:cxn modelId="{22A4220E-2836-4453-8123-DEE86B93FB31}" srcId="{64DBBAFE-E96F-4296-A5DF-9E66C9F7DBBB}" destId="{68B81993-E43C-45F0-A6CF-B38B50D6E563}" srcOrd="0" destOrd="0" parTransId="{7C1A50BB-3101-4416-8BBA-4189050AC0E6}" sibTransId="{D35F6C68-3EB5-457A-A9CE-A4FDB5F62C78}"/>
    <dgm:cxn modelId="{70ABAB11-360F-496B-8F91-9547D4E11EE3}" type="presOf" srcId="{B8E461DD-D8C1-43A6-8F47-27268DB09839}" destId="{58CF3E74-416A-4922-990F-7643559CE8AC}" srcOrd="0" destOrd="1" presId="urn:microsoft.com/office/officeart/2005/8/layout/cycle4"/>
    <dgm:cxn modelId="{B2B69936-93ED-4ADB-B4F2-776E70049C82}" type="presOf" srcId="{68B81993-E43C-45F0-A6CF-B38B50D6E563}" destId="{9DEC02A5-ED2F-4001-9A10-DEA6CA51F39F}" srcOrd="0" destOrd="0" presId="urn:microsoft.com/office/officeart/2005/8/layout/cycle4"/>
    <dgm:cxn modelId="{1D0811E3-9A47-4B17-9489-E2B4B05D6574}" type="presOf" srcId="{4B2E7656-B12F-483E-AE10-82FDB7E3493F}" destId="{58CF3E74-416A-4922-990F-7643559CE8AC}" srcOrd="0" destOrd="0" presId="urn:microsoft.com/office/officeart/2005/8/layout/cycle4"/>
    <dgm:cxn modelId="{8401B4BD-1B05-45D5-B431-E93A2ED6D41E}" type="presOf" srcId="{74DC8AD9-F04B-49B6-8A42-7573F6D1F9BF}" destId="{A9BE56ED-0CE4-4F27-843F-EA63B6059AE8}" srcOrd="0" destOrd="0" presId="urn:microsoft.com/office/officeart/2005/8/layout/cycle4"/>
    <dgm:cxn modelId="{862EF463-9714-43AC-A957-A375D50AA636}" type="presOf" srcId="{68B81993-E43C-45F0-A6CF-B38B50D6E563}" destId="{AD811CB3-FB17-4A15-8123-7DE0EBE86E81}" srcOrd="1" destOrd="0" presId="urn:microsoft.com/office/officeart/2005/8/layout/cycle4"/>
    <dgm:cxn modelId="{0DE90ADC-75D3-4B0C-A20E-FC9800D5CFA0}" type="presOf" srcId="{BFF33A82-231D-4377-947C-D2D1BAE6DDED}" destId="{6CB4F118-4E90-4163-AF01-A9F898FB31BA}" srcOrd="0" destOrd="1" presId="urn:microsoft.com/office/officeart/2005/8/layout/cycle4"/>
    <dgm:cxn modelId="{08601446-0927-4F9F-9183-FEE0236BA691}" type="presOf" srcId="{CD5EED31-A6B1-4D20-85B8-7ECFFB617262}" destId="{D9B22D18-DD49-40E2-959A-89276A64C885}" srcOrd="0" destOrd="0" presId="urn:microsoft.com/office/officeart/2005/8/layout/cycle4"/>
    <dgm:cxn modelId="{0B7D1EE7-FFB8-48AC-900F-0584976C1CE6}" type="presOf" srcId="{03ACF5CB-A595-4877-BE04-CFF40AC61C0C}" destId="{5FCF671C-06E0-44D4-B115-83EE4C97DA82}" srcOrd="0" destOrd="0" presId="urn:microsoft.com/office/officeart/2005/8/layout/cycle4"/>
    <dgm:cxn modelId="{B383607F-2673-41C8-BD71-693BE3583CAA}" type="presOf" srcId="{64DBBAFE-E96F-4296-A5DF-9E66C9F7DBBB}" destId="{ACE80D4C-DBB4-4B4D-95F6-84632CFA432F}" srcOrd="0" destOrd="0" presId="urn:microsoft.com/office/officeart/2005/8/layout/cycle4"/>
    <dgm:cxn modelId="{E7D2FE5F-4816-425E-BAF9-A63F392D9EAF}" type="presOf" srcId="{BFF33A82-231D-4377-947C-D2D1BAE6DDED}" destId="{F26A431A-D970-4401-AFAF-04364D01655E}" srcOrd="1" destOrd="1" presId="urn:microsoft.com/office/officeart/2005/8/layout/cycle4"/>
    <dgm:cxn modelId="{0A3FCDC7-AD2C-4D0B-ACB5-0C5E82DCABE6}" type="presOf" srcId="{65D40ACF-BDF8-4B8D-A0AA-64114950E6A1}" destId="{9DEC02A5-ED2F-4001-9A10-DEA6CA51F39F}" srcOrd="0" destOrd="1" presId="urn:microsoft.com/office/officeart/2005/8/layout/cycle4"/>
    <dgm:cxn modelId="{B675C422-1FBB-4DC1-8541-9E391EE41875}" type="presOf" srcId="{E87C7BEF-298F-4D91-B968-15B256EDB6CD}" destId="{6CB4F118-4E90-4163-AF01-A9F898FB31BA}" srcOrd="0" destOrd="0" presId="urn:microsoft.com/office/officeart/2005/8/layout/cycle4"/>
    <dgm:cxn modelId="{273FDA13-28F3-4890-AD72-CE913BB444A9}" srcId="{40A68B21-C53E-47C7-9E75-468EBB35F7DD}" destId="{E87C7BEF-298F-4D91-B968-15B256EDB6CD}" srcOrd="0" destOrd="0" parTransId="{1CD4A2D8-D228-4092-8F45-AE6A54DAF42C}" sibTransId="{1286D739-77D5-47CD-8A22-1AD0BC534D76}"/>
    <dgm:cxn modelId="{3357FCCE-E7C2-4BA4-A7D0-6C0EA87ADB55}" srcId="{CD5EED31-A6B1-4D20-85B8-7ECFFB617262}" destId="{40A68B21-C53E-47C7-9E75-468EBB35F7DD}" srcOrd="1" destOrd="0" parTransId="{95830524-EC2F-407E-8555-7E61C6FF611D}" sibTransId="{2DC8473C-F151-45E9-8208-E5FFD2A643CD}"/>
    <dgm:cxn modelId="{62FBA706-B2DD-49CC-B42D-9E4155844BC8}" srcId="{CD5EED31-A6B1-4D20-85B8-7ECFFB617262}" destId="{03ACF5CB-A595-4877-BE04-CFF40AC61C0C}" srcOrd="2" destOrd="0" parTransId="{59DAC094-55CB-4888-99C4-BF982414C45E}" sibTransId="{2DA204C8-C71F-4179-A7A5-D67FA0E99C70}"/>
    <dgm:cxn modelId="{6FC0B3C0-17BB-4184-B9B3-62F94BB45A2C}" srcId="{CD5EED31-A6B1-4D20-85B8-7ECFFB617262}" destId="{74DC8AD9-F04B-49B6-8A42-7573F6D1F9BF}" srcOrd="3" destOrd="0" parTransId="{24A8483F-8451-4FB6-994A-EB500DCB9153}" sibTransId="{2082AEDF-4C47-42D7-948F-C3B1BA822551}"/>
    <dgm:cxn modelId="{9E38C981-551D-4B65-A0DD-179E1C8C0A04}" type="presOf" srcId="{40A68B21-C53E-47C7-9E75-468EBB35F7DD}" destId="{2154CEFC-DC97-41D8-A498-0A393CA3DFAF}" srcOrd="0" destOrd="0" presId="urn:microsoft.com/office/officeart/2005/8/layout/cycle4"/>
    <dgm:cxn modelId="{03EBD012-0835-4CC0-AB1B-D0CD900F8F37}" type="presParOf" srcId="{D9B22D18-DD49-40E2-959A-89276A64C885}" destId="{45D21754-0251-44D3-A279-C59D7DBEEDA4}" srcOrd="0" destOrd="0" presId="urn:microsoft.com/office/officeart/2005/8/layout/cycle4"/>
    <dgm:cxn modelId="{227E0404-4C3D-4449-8000-B0507D48B06D}" type="presParOf" srcId="{45D21754-0251-44D3-A279-C59D7DBEEDA4}" destId="{E137D5A9-D233-4991-B97A-6368BC777A87}" srcOrd="0" destOrd="0" presId="urn:microsoft.com/office/officeart/2005/8/layout/cycle4"/>
    <dgm:cxn modelId="{E64ACD2B-37CB-4F15-8F36-D6BB4483BF90}" type="presParOf" srcId="{E137D5A9-D233-4991-B97A-6368BC777A87}" destId="{9DEC02A5-ED2F-4001-9A10-DEA6CA51F39F}" srcOrd="0" destOrd="0" presId="urn:microsoft.com/office/officeart/2005/8/layout/cycle4"/>
    <dgm:cxn modelId="{C0B51523-DF21-4C8C-9930-0B42E2054B8D}" type="presParOf" srcId="{E137D5A9-D233-4991-B97A-6368BC777A87}" destId="{AD811CB3-FB17-4A15-8123-7DE0EBE86E81}" srcOrd="1" destOrd="0" presId="urn:microsoft.com/office/officeart/2005/8/layout/cycle4"/>
    <dgm:cxn modelId="{4CDC0698-FC46-4E8C-BA87-2F7057CCD331}" type="presParOf" srcId="{45D21754-0251-44D3-A279-C59D7DBEEDA4}" destId="{83EE33A3-2F8F-4B93-8963-7CBBDBEE62E3}" srcOrd="1" destOrd="0" presId="urn:microsoft.com/office/officeart/2005/8/layout/cycle4"/>
    <dgm:cxn modelId="{07490555-6302-4BA9-A7DC-FF5B6D9775F4}" type="presParOf" srcId="{83EE33A3-2F8F-4B93-8963-7CBBDBEE62E3}" destId="{6CB4F118-4E90-4163-AF01-A9F898FB31BA}" srcOrd="0" destOrd="0" presId="urn:microsoft.com/office/officeart/2005/8/layout/cycle4"/>
    <dgm:cxn modelId="{44DB9990-3ABF-4CC0-9A12-BD2DE8D625A7}" type="presParOf" srcId="{83EE33A3-2F8F-4B93-8963-7CBBDBEE62E3}" destId="{F26A431A-D970-4401-AFAF-04364D01655E}" srcOrd="1" destOrd="0" presId="urn:microsoft.com/office/officeart/2005/8/layout/cycle4"/>
    <dgm:cxn modelId="{D9BB15D1-230B-4089-9CAC-C45B37CDFF6A}" type="presParOf" srcId="{45D21754-0251-44D3-A279-C59D7DBEEDA4}" destId="{9E487BD1-837D-465A-B69A-403DCD41FC68}" srcOrd="2" destOrd="0" presId="urn:microsoft.com/office/officeart/2005/8/layout/cycle4"/>
    <dgm:cxn modelId="{024D0DEC-82A3-4162-B5DE-E6EB4432FD7C}" type="presParOf" srcId="{9E487BD1-837D-465A-B69A-403DCD41FC68}" destId="{58CF3E74-416A-4922-990F-7643559CE8AC}" srcOrd="0" destOrd="0" presId="urn:microsoft.com/office/officeart/2005/8/layout/cycle4"/>
    <dgm:cxn modelId="{17642BC6-599A-4053-AE14-4AE4183E6DAA}" type="presParOf" srcId="{9E487BD1-837D-465A-B69A-403DCD41FC68}" destId="{36E54227-E77F-4B7A-919E-8A0FEAB12767}" srcOrd="1" destOrd="0" presId="urn:microsoft.com/office/officeart/2005/8/layout/cycle4"/>
    <dgm:cxn modelId="{799C89DA-1FAE-4D61-9486-995D4FE89B6D}" type="presParOf" srcId="{45D21754-0251-44D3-A279-C59D7DBEEDA4}" destId="{D56FDC8D-C98F-475A-85F8-626766DFEA32}" srcOrd="3" destOrd="0" presId="urn:microsoft.com/office/officeart/2005/8/layout/cycle4"/>
    <dgm:cxn modelId="{1ACFEEB3-F842-4664-A6E1-FC5E71F95479}" type="presParOf" srcId="{D56FDC8D-C98F-475A-85F8-626766DFEA32}" destId="{18BAAC63-CBF2-4346-AD71-5EDB0CC480C8}" srcOrd="0" destOrd="0" presId="urn:microsoft.com/office/officeart/2005/8/layout/cycle4"/>
    <dgm:cxn modelId="{335C63EB-78A5-4A7A-A063-8EC6611A43A0}" type="presParOf" srcId="{D56FDC8D-C98F-475A-85F8-626766DFEA32}" destId="{F843F488-516D-4644-B462-36F883B53D0F}" srcOrd="1" destOrd="0" presId="urn:microsoft.com/office/officeart/2005/8/layout/cycle4"/>
    <dgm:cxn modelId="{DE839F19-3856-4682-ACEE-E1794AE5A4F0}" type="presParOf" srcId="{45D21754-0251-44D3-A279-C59D7DBEEDA4}" destId="{407A26F3-1D72-4461-98B3-094F25231504}" srcOrd="4" destOrd="0" presId="urn:microsoft.com/office/officeart/2005/8/layout/cycle4"/>
    <dgm:cxn modelId="{496B5B2A-89A7-420F-8F3A-02526F4A3830}" type="presParOf" srcId="{D9B22D18-DD49-40E2-959A-89276A64C885}" destId="{AF9AA5C5-4662-4296-99F8-C92EEAF7196E}" srcOrd="1" destOrd="0" presId="urn:microsoft.com/office/officeart/2005/8/layout/cycle4"/>
    <dgm:cxn modelId="{0F2EECEA-7340-4431-9492-AD6393DC8A16}" type="presParOf" srcId="{AF9AA5C5-4662-4296-99F8-C92EEAF7196E}" destId="{ACE80D4C-DBB4-4B4D-95F6-84632CFA432F}" srcOrd="0" destOrd="0" presId="urn:microsoft.com/office/officeart/2005/8/layout/cycle4"/>
    <dgm:cxn modelId="{556206A3-9BCC-412D-A5DA-1F301AA6B719}" type="presParOf" srcId="{AF9AA5C5-4662-4296-99F8-C92EEAF7196E}" destId="{2154CEFC-DC97-41D8-A498-0A393CA3DFAF}" srcOrd="1" destOrd="0" presId="urn:microsoft.com/office/officeart/2005/8/layout/cycle4"/>
    <dgm:cxn modelId="{1596B56C-8768-4167-A1AC-88A857AAC599}" type="presParOf" srcId="{AF9AA5C5-4662-4296-99F8-C92EEAF7196E}" destId="{5FCF671C-06E0-44D4-B115-83EE4C97DA82}" srcOrd="2" destOrd="0" presId="urn:microsoft.com/office/officeart/2005/8/layout/cycle4"/>
    <dgm:cxn modelId="{738C2B37-6322-4A2C-AFE2-96CE1313945D}" type="presParOf" srcId="{AF9AA5C5-4662-4296-99F8-C92EEAF7196E}" destId="{A9BE56ED-0CE4-4F27-843F-EA63B6059AE8}" srcOrd="3" destOrd="0" presId="urn:microsoft.com/office/officeart/2005/8/layout/cycle4"/>
    <dgm:cxn modelId="{1ACA36C7-3B55-429D-8516-FB0ECBBD8E57}" type="presParOf" srcId="{AF9AA5C5-4662-4296-99F8-C92EEAF7196E}" destId="{4B3C5338-13F6-4F63-8024-BE24FB544627}" srcOrd="4" destOrd="0" presId="urn:microsoft.com/office/officeart/2005/8/layout/cycle4"/>
    <dgm:cxn modelId="{218C615F-00CA-46C3-94BF-50B993BCDEBE}" type="presParOf" srcId="{D9B22D18-DD49-40E2-959A-89276A64C885}" destId="{2414A4CF-2C23-430E-8DE8-AF2F7239335A}" srcOrd="2" destOrd="0" presId="urn:microsoft.com/office/officeart/2005/8/layout/cycle4"/>
    <dgm:cxn modelId="{CE28063B-5200-40B6-B6B9-566FA4D86522}" type="presParOf" srcId="{D9B22D18-DD49-40E2-959A-89276A64C885}" destId="{E348EB7A-E429-4077-86AB-1AF7695C100A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CB5D8D9-7076-48E9-8B17-03808F2EFA08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FA034E-B10F-4A97-8635-B3A2A6302B33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Различные виды детской деятельности</a:t>
          </a:r>
          <a:endParaRPr lang="ru-RU" sz="1600" dirty="0">
            <a:solidFill>
              <a:schemeClr val="tx1"/>
            </a:solidFill>
          </a:endParaRPr>
        </a:p>
      </dgm:t>
    </dgm:pt>
    <dgm:pt modelId="{C2BF052D-8837-4E9D-B1FB-7BA933388F47}" type="parTrans" cxnId="{936C3EF0-7F37-4E7D-A953-68BF9E260D0A}">
      <dgm:prSet/>
      <dgm:spPr/>
      <dgm:t>
        <a:bodyPr/>
        <a:lstStyle/>
        <a:p>
          <a:endParaRPr lang="ru-RU"/>
        </a:p>
      </dgm:t>
    </dgm:pt>
    <dgm:pt modelId="{7F9C57E4-5B23-42AD-A852-11B889D47222}" type="sibTrans" cxnId="{936C3EF0-7F37-4E7D-A953-68BF9E260D0A}">
      <dgm:prSet/>
      <dgm:spPr/>
      <dgm:t>
        <a:bodyPr/>
        <a:lstStyle/>
        <a:p>
          <a:endParaRPr lang="ru-RU"/>
        </a:p>
      </dgm:t>
    </dgm:pt>
    <dgm:pt modelId="{C46BF08A-F465-4DE5-9DF6-81CA78A97905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Взаимодействие</a:t>
          </a:r>
          <a:r>
            <a:rPr lang="ru-RU" sz="1600" baseline="0" dirty="0" smtClean="0">
              <a:solidFill>
                <a:schemeClr val="tx1"/>
              </a:solidFill>
            </a:rPr>
            <a:t> с родителями</a:t>
          </a:r>
          <a:endParaRPr lang="ru-RU" sz="1600" dirty="0">
            <a:solidFill>
              <a:schemeClr val="tx1"/>
            </a:solidFill>
          </a:endParaRPr>
        </a:p>
      </dgm:t>
    </dgm:pt>
    <dgm:pt modelId="{2E4DF00E-507E-4FD0-AF6A-AF48B9FB235A}" type="parTrans" cxnId="{BF1C78FF-CB94-4330-B009-E345194DEA34}">
      <dgm:prSet/>
      <dgm:spPr/>
      <dgm:t>
        <a:bodyPr/>
        <a:lstStyle/>
        <a:p>
          <a:endParaRPr lang="ru-RU"/>
        </a:p>
      </dgm:t>
    </dgm:pt>
    <dgm:pt modelId="{3FBA5A07-62E8-4842-9D5D-80FF65930C6B}" type="sibTrans" cxnId="{BF1C78FF-CB94-4330-B009-E345194DEA34}">
      <dgm:prSet/>
      <dgm:spPr/>
      <dgm:t>
        <a:bodyPr/>
        <a:lstStyle/>
        <a:p>
          <a:endParaRPr lang="ru-RU"/>
        </a:p>
      </dgm:t>
    </dgm:pt>
    <dgm:pt modelId="{699162CE-A70A-42D8-8BC1-38216560E9BD}">
      <dgm:prSet phldrT="[Текст]" custT="1"/>
      <dgm:spPr>
        <a:solidFill>
          <a:schemeClr val="accent1">
            <a:lumMod val="75000"/>
          </a:schemeClr>
        </a:solidFill>
        <a:ln>
          <a:solidFill>
            <a:schemeClr val="accent2">
              <a:lumMod val="20000"/>
              <a:lumOff val="8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Самостоятельная деятельность</a:t>
          </a:r>
          <a:endParaRPr lang="ru-RU" sz="1600" dirty="0">
            <a:solidFill>
              <a:schemeClr val="tx1"/>
            </a:solidFill>
          </a:endParaRPr>
        </a:p>
      </dgm:t>
    </dgm:pt>
    <dgm:pt modelId="{C95B5C00-8DE6-4430-9075-1628E5CA7A1E}" type="parTrans" cxnId="{1DCC09ED-D88B-4B02-AB91-9CF4C5C454C9}">
      <dgm:prSet/>
      <dgm:spPr/>
      <dgm:t>
        <a:bodyPr/>
        <a:lstStyle/>
        <a:p>
          <a:endParaRPr lang="ru-RU"/>
        </a:p>
      </dgm:t>
    </dgm:pt>
    <dgm:pt modelId="{34A462D9-7D99-493D-A045-EE788736682C}" type="sibTrans" cxnId="{1DCC09ED-D88B-4B02-AB91-9CF4C5C454C9}">
      <dgm:prSet/>
      <dgm:spPr/>
      <dgm:t>
        <a:bodyPr/>
        <a:lstStyle/>
        <a:p>
          <a:endParaRPr lang="ru-RU"/>
        </a:p>
      </dgm:t>
    </dgm:pt>
    <dgm:pt modelId="{70DB37C1-6385-4439-A304-043758168648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Режимные моменты</a:t>
          </a:r>
          <a:endParaRPr lang="ru-RU" sz="1600" dirty="0">
            <a:solidFill>
              <a:schemeClr val="tx1"/>
            </a:solidFill>
          </a:endParaRPr>
        </a:p>
      </dgm:t>
    </dgm:pt>
    <dgm:pt modelId="{B7FB9453-3A69-4EEA-8732-205A683A5E88}" type="parTrans" cxnId="{4D1CE901-E67E-4E9A-A7E8-162F631F7425}">
      <dgm:prSet/>
      <dgm:spPr/>
      <dgm:t>
        <a:bodyPr/>
        <a:lstStyle/>
        <a:p>
          <a:endParaRPr lang="ru-RU"/>
        </a:p>
      </dgm:t>
    </dgm:pt>
    <dgm:pt modelId="{AF45ACCF-B5B1-4D55-8A67-6A433A7F6D16}" type="sibTrans" cxnId="{4D1CE901-E67E-4E9A-A7E8-162F631F7425}">
      <dgm:prSet/>
      <dgm:spPr/>
      <dgm:t>
        <a:bodyPr/>
        <a:lstStyle/>
        <a:p>
          <a:endParaRPr lang="ru-RU"/>
        </a:p>
      </dgm:t>
    </dgm:pt>
    <dgm:pt modelId="{A4868440-66CB-45AF-BB67-E913DE49950E}" type="pres">
      <dgm:prSet presAssocID="{4CB5D8D9-7076-48E9-8B17-03808F2EFA0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B7852D2-DA3A-4D5C-91B3-66500DB5B833}" type="pres">
      <dgm:prSet presAssocID="{4CB5D8D9-7076-48E9-8B17-03808F2EFA08}" presName="wedge1" presStyleLbl="node1" presStyleIdx="0" presStyleCnt="4"/>
      <dgm:spPr/>
      <dgm:t>
        <a:bodyPr/>
        <a:lstStyle/>
        <a:p>
          <a:endParaRPr lang="ru-RU"/>
        </a:p>
      </dgm:t>
    </dgm:pt>
    <dgm:pt modelId="{2659821C-CCB1-4AE9-BA6B-1CF217CE6B9C}" type="pres">
      <dgm:prSet presAssocID="{4CB5D8D9-7076-48E9-8B17-03808F2EFA08}" presName="dummy1a" presStyleCnt="0"/>
      <dgm:spPr/>
    </dgm:pt>
    <dgm:pt modelId="{A1A962CD-9A2E-4B07-B664-C5E4FD86FD1F}" type="pres">
      <dgm:prSet presAssocID="{4CB5D8D9-7076-48E9-8B17-03808F2EFA08}" presName="dummy1b" presStyleCnt="0"/>
      <dgm:spPr/>
    </dgm:pt>
    <dgm:pt modelId="{0F394326-78DC-4E51-A09C-DBF935CA06CC}" type="pres">
      <dgm:prSet presAssocID="{4CB5D8D9-7076-48E9-8B17-03808F2EFA08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9F9B1F-7907-4751-985F-5D0F6688EFBD}" type="pres">
      <dgm:prSet presAssocID="{4CB5D8D9-7076-48E9-8B17-03808F2EFA08}" presName="wedge2" presStyleLbl="node1" presStyleIdx="1" presStyleCnt="4"/>
      <dgm:spPr/>
      <dgm:t>
        <a:bodyPr/>
        <a:lstStyle/>
        <a:p>
          <a:endParaRPr lang="ru-RU"/>
        </a:p>
      </dgm:t>
    </dgm:pt>
    <dgm:pt modelId="{9FA13C6F-5949-4354-A500-DAA433997085}" type="pres">
      <dgm:prSet presAssocID="{4CB5D8D9-7076-48E9-8B17-03808F2EFA08}" presName="dummy2a" presStyleCnt="0"/>
      <dgm:spPr/>
    </dgm:pt>
    <dgm:pt modelId="{342FD72D-C90D-4EBB-9CCE-76455A4EF210}" type="pres">
      <dgm:prSet presAssocID="{4CB5D8D9-7076-48E9-8B17-03808F2EFA08}" presName="dummy2b" presStyleCnt="0"/>
      <dgm:spPr/>
    </dgm:pt>
    <dgm:pt modelId="{1D889B68-5EE7-4F5D-B55F-1C1AA00880D7}" type="pres">
      <dgm:prSet presAssocID="{4CB5D8D9-7076-48E9-8B17-03808F2EFA08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9CDBF8-15B2-4D8D-A04B-A04EB77D6F72}" type="pres">
      <dgm:prSet presAssocID="{4CB5D8D9-7076-48E9-8B17-03808F2EFA08}" presName="wedge3" presStyleLbl="node1" presStyleIdx="2" presStyleCnt="4"/>
      <dgm:spPr/>
      <dgm:t>
        <a:bodyPr/>
        <a:lstStyle/>
        <a:p>
          <a:endParaRPr lang="ru-RU"/>
        </a:p>
      </dgm:t>
    </dgm:pt>
    <dgm:pt modelId="{FD0197C8-03CA-4E2F-818A-62B90FCBCA63}" type="pres">
      <dgm:prSet presAssocID="{4CB5D8D9-7076-48E9-8B17-03808F2EFA08}" presName="dummy3a" presStyleCnt="0"/>
      <dgm:spPr/>
    </dgm:pt>
    <dgm:pt modelId="{75E039F5-44E9-468E-98AF-086013539EE6}" type="pres">
      <dgm:prSet presAssocID="{4CB5D8D9-7076-48E9-8B17-03808F2EFA08}" presName="dummy3b" presStyleCnt="0"/>
      <dgm:spPr/>
    </dgm:pt>
    <dgm:pt modelId="{47E09A78-EC37-4913-8C87-5971A8333C84}" type="pres">
      <dgm:prSet presAssocID="{4CB5D8D9-7076-48E9-8B17-03808F2EFA08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9CD3EE-D658-493D-A8F5-52A0567C3B45}" type="pres">
      <dgm:prSet presAssocID="{4CB5D8D9-7076-48E9-8B17-03808F2EFA08}" presName="wedge4" presStyleLbl="node1" presStyleIdx="3" presStyleCnt="4"/>
      <dgm:spPr/>
      <dgm:t>
        <a:bodyPr/>
        <a:lstStyle/>
        <a:p>
          <a:endParaRPr lang="ru-RU"/>
        </a:p>
      </dgm:t>
    </dgm:pt>
    <dgm:pt modelId="{66698DD8-DF20-4E07-9AB5-B8C9CFD46B93}" type="pres">
      <dgm:prSet presAssocID="{4CB5D8D9-7076-48E9-8B17-03808F2EFA08}" presName="dummy4a" presStyleCnt="0"/>
      <dgm:spPr/>
    </dgm:pt>
    <dgm:pt modelId="{F2AE6942-A9D6-42A6-88ED-21C36B62E32B}" type="pres">
      <dgm:prSet presAssocID="{4CB5D8D9-7076-48E9-8B17-03808F2EFA08}" presName="dummy4b" presStyleCnt="0"/>
      <dgm:spPr/>
    </dgm:pt>
    <dgm:pt modelId="{E8EF59C3-195B-4ED9-8AFC-408066505585}" type="pres">
      <dgm:prSet presAssocID="{4CB5D8D9-7076-48E9-8B17-03808F2EFA08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79E44A-7734-46AD-9EEE-B4003CE2FA16}" type="pres">
      <dgm:prSet presAssocID="{7F9C57E4-5B23-42AD-A852-11B889D47222}" presName="arrowWedge1" presStyleLbl="fgSibTrans2D1" presStyleIdx="0" presStyleCnt="4"/>
      <dgm:spPr/>
    </dgm:pt>
    <dgm:pt modelId="{BEA8DD4E-27D0-49C4-B12A-9D420A9F60C2}" type="pres">
      <dgm:prSet presAssocID="{3FBA5A07-62E8-4842-9D5D-80FF65930C6B}" presName="arrowWedge2" presStyleLbl="fgSibTrans2D1" presStyleIdx="1" presStyleCnt="4"/>
      <dgm:spPr/>
    </dgm:pt>
    <dgm:pt modelId="{7069657C-50DE-4D7B-8A33-F4FADE3F191E}" type="pres">
      <dgm:prSet presAssocID="{34A462D9-7D99-493D-A045-EE788736682C}" presName="arrowWedge3" presStyleLbl="fgSibTrans2D1" presStyleIdx="2" presStyleCnt="4"/>
      <dgm:spPr/>
    </dgm:pt>
    <dgm:pt modelId="{906CB86D-2858-4C4C-B9DC-87D31A4FEC99}" type="pres">
      <dgm:prSet presAssocID="{AF45ACCF-B5B1-4D55-8A67-6A433A7F6D16}" presName="arrowWedge4" presStyleLbl="fgSibTrans2D1" presStyleIdx="3" presStyleCnt="4"/>
      <dgm:spPr/>
    </dgm:pt>
  </dgm:ptLst>
  <dgm:cxnLst>
    <dgm:cxn modelId="{CEE63B75-D5F8-4EF2-B496-9A84FD0B69DE}" type="presOf" srcId="{4CB5D8D9-7076-48E9-8B17-03808F2EFA08}" destId="{A4868440-66CB-45AF-BB67-E913DE49950E}" srcOrd="0" destOrd="0" presId="urn:microsoft.com/office/officeart/2005/8/layout/cycle8"/>
    <dgm:cxn modelId="{80CF1068-E3EA-4014-8E58-C4D397DABCFC}" type="presOf" srcId="{C46BF08A-F465-4DE5-9DF6-81CA78A97905}" destId="{1D889B68-5EE7-4F5D-B55F-1C1AA00880D7}" srcOrd="1" destOrd="0" presId="urn:microsoft.com/office/officeart/2005/8/layout/cycle8"/>
    <dgm:cxn modelId="{5F720E04-CE27-438C-929A-EB28E66F2847}" type="presOf" srcId="{699162CE-A70A-42D8-8BC1-38216560E9BD}" destId="{47E09A78-EC37-4913-8C87-5971A8333C84}" srcOrd="1" destOrd="0" presId="urn:microsoft.com/office/officeart/2005/8/layout/cycle8"/>
    <dgm:cxn modelId="{936C3EF0-7F37-4E7D-A953-68BF9E260D0A}" srcId="{4CB5D8D9-7076-48E9-8B17-03808F2EFA08}" destId="{6AFA034E-B10F-4A97-8635-B3A2A6302B33}" srcOrd="0" destOrd="0" parTransId="{C2BF052D-8837-4E9D-B1FB-7BA933388F47}" sibTransId="{7F9C57E4-5B23-42AD-A852-11B889D47222}"/>
    <dgm:cxn modelId="{110994F1-D8BE-4991-B73F-FA54E6825A67}" type="presOf" srcId="{70DB37C1-6385-4439-A304-043758168648}" destId="{E8EF59C3-195B-4ED9-8AFC-408066505585}" srcOrd="1" destOrd="0" presId="urn:microsoft.com/office/officeart/2005/8/layout/cycle8"/>
    <dgm:cxn modelId="{BF1C78FF-CB94-4330-B009-E345194DEA34}" srcId="{4CB5D8D9-7076-48E9-8B17-03808F2EFA08}" destId="{C46BF08A-F465-4DE5-9DF6-81CA78A97905}" srcOrd="1" destOrd="0" parTransId="{2E4DF00E-507E-4FD0-AF6A-AF48B9FB235A}" sibTransId="{3FBA5A07-62E8-4842-9D5D-80FF65930C6B}"/>
    <dgm:cxn modelId="{4D1CE901-E67E-4E9A-A7E8-162F631F7425}" srcId="{4CB5D8D9-7076-48E9-8B17-03808F2EFA08}" destId="{70DB37C1-6385-4439-A304-043758168648}" srcOrd="3" destOrd="0" parTransId="{B7FB9453-3A69-4EEA-8732-205A683A5E88}" sibTransId="{AF45ACCF-B5B1-4D55-8A67-6A433A7F6D16}"/>
    <dgm:cxn modelId="{DE6D27C1-84F2-4741-8AF9-1BD0B5FBC364}" type="presOf" srcId="{6AFA034E-B10F-4A97-8635-B3A2A6302B33}" destId="{AB7852D2-DA3A-4D5C-91B3-66500DB5B833}" srcOrd="0" destOrd="0" presId="urn:microsoft.com/office/officeart/2005/8/layout/cycle8"/>
    <dgm:cxn modelId="{1DCC09ED-D88B-4B02-AB91-9CF4C5C454C9}" srcId="{4CB5D8D9-7076-48E9-8B17-03808F2EFA08}" destId="{699162CE-A70A-42D8-8BC1-38216560E9BD}" srcOrd="2" destOrd="0" parTransId="{C95B5C00-8DE6-4430-9075-1628E5CA7A1E}" sibTransId="{34A462D9-7D99-493D-A045-EE788736682C}"/>
    <dgm:cxn modelId="{7A1FD2E9-87FC-48C1-9A54-8FB21FFC115D}" type="presOf" srcId="{699162CE-A70A-42D8-8BC1-38216560E9BD}" destId="{4D9CDBF8-15B2-4D8D-A04B-A04EB77D6F72}" srcOrd="0" destOrd="0" presId="urn:microsoft.com/office/officeart/2005/8/layout/cycle8"/>
    <dgm:cxn modelId="{FDBA6DCA-5CD6-459D-814C-2A9F65E6E2E3}" type="presOf" srcId="{6AFA034E-B10F-4A97-8635-B3A2A6302B33}" destId="{0F394326-78DC-4E51-A09C-DBF935CA06CC}" srcOrd="1" destOrd="0" presId="urn:microsoft.com/office/officeart/2005/8/layout/cycle8"/>
    <dgm:cxn modelId="{6F639869-3A9B-4DDD-BF6F-2C501DE07760}" type="presOf" srcId="{70DB37C1-6385-4439-A304-043758168648}" destId="{389CD3EE-D658-493D-A8F5-52A0567C3B45}" srcOrd="0" destOrd="0" presId="urn:microsoft.com/office/officeart/2005/8/layout/cycle8"/>
    <dgm:cxn modelId="{3701D428-AFF9-436A-A1B2-7F1100062243}" type="presOf" srcId="{C46BF08A-F465-4DE5-9DF6-81CA78A97905}" destId="{089F9B1F-7907-4751-985F-5D0F6688EFBD}" srcOrd="0" destOrd="0" presId="urn:microsoft.com/office/officeart/2005/8/layout/cycle8"/>
    <dgm:cxn modelId="{34404C5C-38DE-4407-BDEE-EA7612FC11AB}" type="presParOf" srcId="{A4868440-66CB-45AF-BB67-E913DE49950E}" destId="{AB7852D2-DA3A-4D5C-91B3-66500DB5B833}" srcOrd="0" destOrd="0" presId="urn:microsoft.com/office/officeart/2005/8/layout/cycle8"/>
    <dgm:cxn modelId="{B11BB613-3D89-41EC-A3F2-E811EB409501}" type="presParOf" srcId="{A4868440-66CB-45AF-BB67-E913DE49950E}" destId="{2659821C-CCB1-4AE9-BA6B-1CF217CE6B9C}" srcOrd="1" destOrd="0" presId="urn:microsoft.com/office/officeart/2005/8/layout/cycle8"/>
    <dgm:cxn modelId="{C005DB59-CB73-4271-8DF9-B59D5B32A1C0}" type="presParOf" srcId="{A4868440-66CB-45AF-BB67-E913DE49950E}" destId="{A1A962CD-9A2E-4B07-B664-C5E4FD86FD1F}" srcOrd="2" destOrd="0" presId="urn:microsoft.com/office/officeart/2005/8/layout/cycle8"/>
    <dgm:cxn modelId="{4B5E20CF-1FB7-4C43-9DF6-E03CF7A0C8CE}" type="presParOf" srcId="{A4868440-66CB-45AF-BB67-E913DE49950E}" destId="{0F394326-78DC-4E51-A09C-DBF935CA06CC}" srcOrd="3" destOrd="0" presId="urn:microsoft.com/office/officeart/2005/8/layout/cycle8"/>
    <dgm:cxn modelId="{A8CB0DE4-4EEE-4B11-840F-07A965D04B8A}" type="presParOf" srcId="{A4868440-66CB-45AF-BB67-E913DE49950E}" destId="{089F9B1F-7907-4751-985F-5D0F6688EFBD}" srcOrd="4" destOrd="0" presId="urn:microsoft.com/office/officeart/2005/8/layout/cycle8"/>
    <dgm:cxn modelId="{1978114F-DC99-4E01-A774-604D2A1149F0}" type="presParOf" srcId="{A4868440-66CB-45AF-BB67-E913DE49950E}" destId="{9FA13C6F-5949-4354-A500-DAA433997085}" srcOrd="5" destOrd="0" presId="urn:microsoft.com/office/officeart/2005/8/layout/cycle8"/>
    <dgm:cxn modelId="{CBF866AC-E530-45A2-9EFC-C407F92F6A2D}" type="presParOf" srcId="{A4868440-66CB-45AF-BB67-E913DE49950E}" destId="{342FD72D-C90D-4EBB-9CCE-76455A4EF210}" srcOrd="6" destOrd="0" presId="urn:microsoft.com/office/officeart/2005/8/layout/cycle8"/>
    <dgm:cxn modelId="{175AF1D9-4614-4284-B9BC-75C031DC3595}" type="presParOf" srcId="{A4868440-66CB-45AF-BB67-E913DE49950E}" destId="{1D889B68-5EE7-4F5D-B55F-1C1AA00880D7}" srcOrd="7" destOrd="0" presId="urn:microsoft.com/office/officeart/2005/8/layout/cycle8"/>
    <dgm:cxn modelId="{DCA491B8-47E7-4498-8B70-F22735FF4827}" type="presParOf" srcId="{A4868440-66CB-45AF-BB67-E913DE49950E}" destId="{4D9CDBF8-15B2-4D8D-A04B-A04EB77D6F72}" srcOrd="8" destOrd="0" presId="urn:microsoft.com/office/officeart/2005/8/layout/cycle8"/>
    <dgm:cxn modelId="{D1E85E30-0E63-446D-929C-6769EB04B952}" type="presParOf" srcId="{A4868440-66CB-45AF-BB67-E913DE49950E}" destId="{FD0197C8-03CA-4E2F-818A-62B90FCBCA63}" srcOrd="9" destOrd="0" presId="urn:microsoft.com/office/officeart/2005/8/layout/cycle8"/>
    <dgm:cxn modelId="{12F86B9A-537B-4731-AE5F-9B3E7964F5F8}" type="presParOf" srcId="{A4868440-66CB-45AF-BB67-E913DE49950E}" destId="{75E039F5-44E9-468E-98AF-086013539EE6}" srcOrd="10" destOrd="0" presId="urn:microsoft.com/office/officeart/2005/8/layout/cycle8"/>
    <dgm:cxn modelId="{5399A73E-37C5-4C35-8909-DB51EFDCACD5}" type="presParOf" srcId="{A4868440-66CB-45AF-BB67-E913DE49950E}" destId="{47E09A78-EC37-4913-8C87-5971A8333C84}" srcOrd="11" destOrd="0" presId="urn:microsoft.com/office/officeart/2005/8/layout/cycle8"/>
    <dgm:cxn modelId="{833D84FC-880E-4E7C-AB3F-61267CE81B1C}" type="presParOf" srcId="{A4868440-66CB-45AF-BB67-E913DE49950E}" destId="{389CD3EE-D658-493D-A8F5-52A0567C3B45}" srcOrd="12" destOrd="0" presId="urn:microsoft.com/office/officeart/2005/8/layout/cycle8"/>
    <dgm:cxn modelId="{2CB71F90-A1B8-494D-ACF0-55C51379459B}" type="presParOf" srcId="{A4868440-66CB-45AF-BB67-E913DE49950E}" destId="{66698DD8-DF20-4E07-9AB5-B8C9CFD46B93}" srcOrd="13" destOrd="0" presId="urn:microsoft.com/office/officeart/2005/8/layout/cycle8"/>
    <dgm:cxn modelId="{B79C9848-1F84-4A9C-A6B5-B75C88BF12F4}" type="presParOf" srcId="{A4868440-66CB-45AF-BB67-E913DE49950E}" destId="{F2AE6942-A9D6-42A6-88ED-21C36B62E32B}" srcOrd="14" destOrd="0" presId="urn:microsoft.com/office/officeart/2005/8/layout/cycle8"/>
    <dgm:cxn modelId="{CB808973-589E-4FFA-AD49-E28C59FAE730}" type="presParOf" srcId="{A4868440-66CB-45AF-BB67-E913DE49950E}" destId="{E8EF59C3-195B-4ED9-8AFC-408066505585}" srcOrd="15" destOrd="0" presId="urn:microsoft.com/office/officeart/2005/8/layout/cycle8"/>
    <dgm:cxn modelId="{92C47836-7F9C-4AF9-9167-13074A999F2D}" type="presParOf" srcId="{A4868440-66CB-45AF-BB67-E913DE49950E}" destId="{9279E44A-7734-46AD-9EEE-B4003CE2FA16}" srcOrd="16" destOrd="0" presId="urn:microsoft.com/office/officeart/2005/8/layout/cycle8"/>
    <dgm:cxn modelId="{2AA0BA34-96A9-444B-879C-341042BBD398}" type="presParOf" srcId="{A4868440-66CB-45AF-BB67-E913DE49950E}" destId="{BEA8DD4E-27D0-49C4-B12A-9D420A9F60C2}" srcOrd="17" destOrd="0" presId="urn:microsoft.com/office/officeart/2005/8/layout/cycle8"/>
    <dgm:cxn modelId="{5A0FBC07-3C2C-42C5-B023-AF6C08192F6F}" type="presParOf" srcId="{A4868440-66CB-45AF-BB67-E913DE49950E}" destId="{7069657C-50DE-4D7B-8A33-F4FADE3F191E}" srcOrd="18" destOrd="0" presId="urn:microsoft.com/office/officeart/2005/8/layout/cycle8"/>
    <dgm:cxn modelId="{0F0A92D4-7D33-47EF-94C3-3F8264784863}" type="presParOf" srcId="{A4868440-66CB-45AF-BB67-E913DE49950E}" destId="{906CB86D-2858-4C4C-B9DC-87D31A4FEC99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31760BD-66EA-4FAC-9436-EADD6F9F7ECE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29E813BC-D045-4440-A2BC-6932AF07771B}">
      <dgm:prSet phldrT="[Text]"/>
      <dgm:spPr/>
      <dgm:t>
        <a:bodyPr/>
        <a:lstStyle/>
        <a:p>
          <a:r>
            <a:rPr lang="ru-RU" b="0" i="0" dirty="0" smtClean="0">
              <a:latin typeface="Trebuchet MS"/>
            </a:rPr>
            <a:t> в воспитании детей</a:t>
          </a:r>
          <a:endParaRPr lang="en-US" b="0" i="0" dirty="0">
            <a:latin typeface="Trebuchet MS"/>
          </a:endParaRPr>
        </a:p>
      </dgm:t>
    </dgm:pt>
    <dgm:pt modelId="{7AA26667-0F3B-4AB9-806B-7B30F63D144A}" type="parTrans" cxnId="{ED1CC1BD-684C-4FD0-9A78-4ACABC3A23BC}">
      <dgm:prSet/>
      <dgm:spPr/>
      <dgm:t>
        <a:bodyPr/>
        <a:lstStyle/>
        <a:p>
          <a:endParaRPr lang="en-US"/>
        </a:p>
      </dgm:t>
    </dgm:pt>
    <dgm:pt modelId="{D6395F53-20A3-48A4-AF17-3CAA189A5C45}" type="sibTrans" cxnId="{ED1CC1BD-684C-4FD0-9A78-4ACABC3A23BC}">
      <dgm:prSet/>
      <dgm:spPr/>
      <dgm:t>
        <a:bodyPr/>
        <a:lstStyle/>
        <a:p>
          <a:endParaRPr lang="en-US"/>
        </a:p>
      </dgm:t>
    </dgm:pt>
    <dgm:pt modelId="{EF962D9A-CB0F-46C5-A3F5-963B0C75EA6E}">
      <dgm:prSet phldrT="[Text]"/>
      <dgm:spPr/>
      <dgm:t>
        <a:bodyPr/>
        <a:lstStyle/>
        <a:p>
          <a:r>
            <a:rPr lang="ru-RU" b="0" i="0" dirty="0" smtClean="0">
              <a:latin typeface="Trebuchet MS"/>
            </a:rPr>
            <a:t> охране и укреплении их физического и психического здоровья</a:t>
          </a:r>
          <a:endParaRPr lang="en-US" b="0" i="0" dirty="0">
            <a:latin typeface="Trebuchet MS"/>
          </a:endParaRPr>
        </a:p>
      </dgm:t>
    </dgm:pt>
    <dgm:pt modelId="{AA394803-8542-4A7D-816A-B3657506BE86}" type="parTrans" cxnId="{CFBFD2B7-0351-4389-B87E-36C81622C4BD}">
      <dgm:prSet/>
      <dgm:spPr/>
      <dgm:t>
        <a:bodyPr/>
        <a:lstStyle/>
        <a:p>
          <a:endParaRPr lang="en-US"/>
        </a:p>
      </dgm:t>
    </dgm:pt>
    <dgm:pt modelId="{979615F0-8531-4C2C-A14A-2FCFD874AC5D}" type="sibTrans" cxnId="{CFBFD2B7-0351-4389-B87E-36C81622C4BD}">
      <dgm:prSet/>
      <dgm:spPr/>
      <dgm:t>
        <a:bodyPr/>
        <a:lstStyle/>
        <a:p>
          <a:endParaRPr lang="en-US"/>
        </a:p>
      </dgm:t>
    </dgm:pt>
    <dgm:pt modelId="{15065311-984A-49D1-B36F-1FD776385EC1}">
      <dgm:prSet phldrT="[Text]"/>
      <dgm:spPr/>
      <dgm:t>
        <a:bodyPr/>
        <a:lstStyle/>
        <a:p>
          <a:r>
            <a:rPr lang="ru-RU" b="0" i="0" dirty="0" smtClean="0">
              <a:latin typeface="Trebuchet MS"/>
            </a:rPr>
            <a:t> развитии индивидуальных способностей</a:t>
          </a:r>
          <a:endParaRPr lang="en-US" b="0" i="0" dirty="0">
            <a:latin typeface="Trebuchet MS"/>
          </a:endParaRPr>
        </a:p>
      </dgm:t>
    </dgm:pt>
    <dgm:pt modelId="{E7CFBD76-5D8E-4046-9BA0-07D9AB25F3F8}" type="parTrans" cxnId="{1EA2C17C-CAC1-4613-B428-D1C3FF9073E1}">
      <dgm:prSet/>
      <dgm:spPr/>
      <dgm:t>
        <a:bodyPr/>
        <a:lstStyle/>
        <a:p>
          <a:endParaRPr lang="en-US"/>
        </a:p>
      </dgm:t>
    </dgm:pt>
    <dgm:pt modelId="{DF0C6A32-C1C0-41AB-99C4-3B5608507544}" type="sibTrans" cxnId="{1EA2C17C-CAC1-4613-B428-D1C3FF9073E1}">
      <dgm:prSet/>
      <dgm:spPr/>
      <dgm:t>
        <a:bodyPr/>
        <a:lstStyle/>
        <a:p>
          <a:endParaRPr lang="en-US"/>
        </a:p>
      </dgm:t>
    </dgm:pt>
    <dgm:pt modelId="{1FC85E85-C12D-45CC-A3CF-123437A6B9B8}">
      <dgm:prSet phldrT="[Text]"/>
      <dgm:spPr/>
      <dgm:t>
        <a:bodyPr/>
        <a:lstStyle/>
        <a:p>
          <a:r>
            <a:rPr lang="ru-RU" b="0" i="0" dirty="0" smtClean="0">
              <a:latin typeface="Trebuchet MS"/>
            </a:rPr>
            <a:t> необходимой коррекции нарушений их развития</a:t>
          </a:r>
          <a:endParaRPr lang="en-US" b="0" i="0" dirty="0">
            <a:latin typeface="Trebuchet MS"/>
          </a:endParaRPr>
        </a:p>
      </dgm:t>
    </dgm:pt>
    <dgm:pt modelId="{5290C499-5FCB-4470-8C47-7C1946564F34}" type="parTrans" cxnId="{1ED77202-00EA-4844-B76D-9BF080E885BB}">
      <dgm:prSet/>
      <dgm:spPr/>
      <dgm:t>
        <a:bodyPr/>
        <a:lstStyle/>
        <a:p>
          <a:endParaRPr lang="en-US"/>
        </a:p>
      </dgm:t>
    </dgm:pt>
    <dgm:pt modelId="{1846AB31-B450-4464-8A8E-079069427AED}" type="sibTrans" cxnId="{1ED77202-00EA-4844-B76D-9BF080E885BB}">
      <dgm:prSet/>
      <dgm:spPr/>
      <dgm:t>
        <a:bodyPr/>
        <a:lstStyle/>
        <a:p>
          <a:endParaRPr lang="en-US"/>
        </a:p>
      </dgm:t>
    </dgm:pt>
    <dgm:pt modelId="{43457066-4E79-474F-8146-F172EB9CE38B}" type="pres">
      <dgm:prSet presAssocID="{C31760BD-66EA-4FAC-9436-EADD6F9F7ECE}" presName="Name0" presStyleCnt="0">
        <dgm:presLayoutVars>
          <dgm:dir/>
          <dgm:resizeHandles val="exact"/>
        </dgm:presLayoutVars>
      </dgm:prSet>
      <dgm:spPr/>
    </dgm:pt>
    <dgm:pt modelId="{A777E3A2-1DE9-46FE-9D37-605AAA9D96CA}" type="pres">
      <dgm:prSet presAssocID="{C31760BD-66EA-4FAC-9436-EADD6F9F7ECE}" presName="arrow" presStyleLbl="bgShp" presStyleIdx="0" presStyleCnt="1"/>
      <dgm:spPr/>
    </dgm:pt>
    <dgm:pt modelId="{00A4D3C7-960E-4470-80DB-47D3C115D634}" type="pres">
      <dgm:prSet presAssocID="{C31760BD-66EA-4FAC-9436-EADD6F9F7ECE}" presName="points" presStyleCnt="0"/>
      <dgm:spPr/>
    </dgm:pt>
    <dgm:pt modelId="{36111ED4-8A1F-4936-882D-FFB3820E3290}" type="pres">
      <dgm:prSet presAssocID="{29E813BC-D045-4440-A2BC-6932AF07771B}" presName="compositeA" presStyleCnt="0"/>
      <dgm:spPr/>
    </dgm:pt>
    <dgm:pt modelId="{751C5160-29A2-49BA-8EAC-F86B2667EDD9}" type="pres">
      <dgm:prSet presAssocID="{29E813BC-D045-4440-A2BC-6932AF07771B}" presName="text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46A5C5-3158-4B5F-A4DF-EA6B065F9E13}" type="pres">
      <dgm:prSet presAssocID="{29E813BC-D045-4440-A2BC-6932AF07771B}" presName="circleA" presStyleLbl="node1" presStyleIdx="0" presStyleCnt="4"/>
      <dgm:spPr/>
    </dgm:pt>
    <dgm:pt modelId="{56EB6DE3-E731-44EB-9288-7D6554D4562B}" type="pres">
      <dgm:prSet presAssocID="{29E813BC-D045-4440-A2BC-6932AF07771B}" presName="spaceA" presStyleCnt="0"/>
      <dgm:spPr/>
    </dgm:pt>
    <dgm:pt modelId="{DD9A10AE-F188-4AC6-B0AF-C84151115FB6}" type="pres">
      <dgm:prSet presAssocID="{D6395F53-20A3-48A4-AF17-3CAA189A5C45}" presName="space" presStyleCnt="0"/>
      <dgm:spPr/>
    </dgm:pt>
    <dgm:pt modelId="{071C8120-0A1F-49EF-8E15-CDE9EACEDA7E}" type="pres">
      <dgm:prSet presAssocID="{EF962D9A-CB0F-46C5-A3F5-963B0C75EA6E}" presName="compositeB" presStyleCnt="0"/>
      <dgm:spPr/>
    </dgm:pt>
    <dgm:pt modelId="{A713D482-6A39-45C1-808A-A49BFA9A45BA}" type="pres">
      <dgm:prSet presAssocID="{EF962D9A-CB0F-46C5-A3F5-963B0C75EA6E}" presName="text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F5F69B-49D3-49D9-807C-EE5BFCFF15C1}" type="pres">
      <dgm:prSet presAssocID="{EF962D9A-CB0F-46C5-A3F5-963B0C75EA6E}" presName="circleB" presStyleLbl="node1" presStyleIdx="1" presStyleCnt="4"/>
      <dgm:spPr/>
    </dgm:pt>
    <dgm:pt modelId="{DDBB2D62-AC0E-4B8B-A2CC-85F084B0932D}" type="pres">
      <dgm:prSet presAssocID="{EF962D9A-CB0F-46C5-A3F5-963B0C75EA6E}" presName="spaceB" presStyleCnt="0"/>
      <dgm:spPr/>
    </dgm:pt>
    <dgm:pt modelId="{AE01A466-EFC9-4F58-A061-303876573BDE}" type="pres">
      <dgm:prSet presAssocID="{979615F0-8531-4C2C-A14A-2FCFD874AC5D}" presName="space" presStyleCnt="0"/>
      <dgm:spPr/>
    </dgm:pt>
    <dgm:pt modelId="{03CEE722-DE03-4200-BC44-02EF75B957B0}" type="pres">
      <dgm:prSet presAssocID="{15065311-984A-49D1-B36F-1FD776385EC1}" presName="compositeA" presStyleCnt="0"/>
      <dgm:spPr/>
    </dgm:pt>
    <dgm:pt modelId="{12E2E344-3D26-4BD7-BDFD-225A10BE01C9}" type="pres">
      <dgm:prSet presAssocID="{15065311-984A-49D1-B36F-1FD776385EC1}" presName="textA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397E89-C475-409E-AFA0-6A6CEA6758CD}" type="pres">
      <dgm:prSet presAssocID="{15065311-984A-49D1-B36F-1FD776385EC1}" presName="circleA" presStyleLbl="node1" presStyleIdx="2" presStyleCnt="4"/>
      <dgm:spPr/>
    </dgm:pt>
    <dgm:pt modelId="{388F3142-174C-4B21-A4A4-55DFA49002B1}" type="pres">
      <dgm:prSet presAssocID="{15065311-984A-49D1-B36F-1FD776385EC1}" presName="spaceA" presStyleCnt="0"/>
      <dgm:spPr/>
    </dgm:pt>
    <dgm:pt modelId="{8D7E62A3-4B7B-4B45-B3AB-25DC4D226A67}" type="pres">
      <dgm:prSet presAssocID="{DF0C6A32-C1C0-41AB-99C4-3B5608507544}" presName="space" presStyleCnt="0"/>
      <dgm:spPr/>
    </dgm:pt>
    <dgm:pt modelId="{5F702B5E-3539-42FC-9350-4A26D181AB1E}" type="pres">
      <dgm:prSet presAssocID="{1FC85E85-C12D-45CC-A3CF-123437A6B9B8}" presName="compositeB" presStyleCnt="0"/>
      <dgm:spPr/>
    </dgm:pt>
    <dgm:pt modelId="{67480363-CE99-453B-9E78-AC501666D1EC}" type="pres">
      <dgm:prSet presAssocID="{1FC85E85-C12D-45CC-A3CF-123437A6B9B8}" presName="textB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75B0BA-DD29-467A-83E7-E9C8216E5865}" type="pres">
      <dgm:prSet presAssocID="{1FC85E85-C12D-45CC-A3CF-123437A6B9B8}" presName="circleB" presStyleLbl="node1" presStyleIdx="3" presStyleCnt="4"/>
      <dgm:spPr/>
    </dgm:pt>
    <dgm:pt modelId="{00A93BCA-FE0A-4341-A134-7D771D5EB82F}" type="pres">
      <dgm:prSet presAssocID="{1FC85E85-C12D-45CC-A3CF-123437A6B9B8}" presName="spaceB" presStyleCnt="0"/>
      <dgm:spPr/>
    </dgm:pt>
  </dgm:ptLst>
  <dgm:cxnLst>
    <dgm:cxn modelId="{D6BFA39F-116A-4FB2-A198-7000572AEEDA}" type="presOf" srcId="{29E813BC-D045-4440-A2BC-6932AF07771B}" destId="{751C5160-29A2-49BA-8EAC-F86B2667EDD9}" srcOrd="0" destOrd="0" presId="urn:microsoft.com/office/officeart/2005/8/layout/hProcess11"/>
    <dgm:cxn modelId="{1ED77202-00EA-4844-B76D-9BF080E885BB}" srcId="{C31760BD-66EA-4FAC-9436-EADD6F9F7ECE}" destId="{1FC85E85-C12D-45CC-A3CF-123437A6B9B8}" srcOrd="3" destOrd="0" parTransId="{5290C499-5FCB-4470-8C47-7C1946564F34}" sibTransId="{1846AB31-B450-4464-8A8E-079069427AED}"/>
    <dgm:cxn modelId="{1EA2C17C-CAC1-4613-B428-D1C3FF9073E1}" srcId="{C31760BD-66EA-4FAC-9436-EADD6F9F7ECE}" destId="{15065311-984A-49D1-B36F-1FD776385EC1}" srcOrd="2" destOrd="0" parTransId="{E7CFBD76-5D8E-4046-9BA0-07D9AB25F3F8}" sibTransId="{DF0C6A32-C1C0-41AB-99C4-3B5608507544}"/>
    <dgm:cxn modelId="{FE5DF8C4-E49F-460A-B48B-E1DCC1F52050}" type="presOf" srcId="{15065311-984A-49D1-B36F-1FD776385EC1}" destId="{12E2E344-3D26-4BD7-BDFD-225A10BE01C9}" srcOrd="0" destOrd="0" presId="urn:microsoft.com/office/officeart/2005/8/layout/hProcess11"/>
    <dgm:cxn modelId="{B78DD35F-02FF-4F6F-964B-C5D258768ADD}" type="presOf" srcId="{C31760BD-66EA-4FAC-9436-EADD6F9F7ECE}" destId="{43457066-4E79-474F-8146-F172EB9CE38B}" srcOrd="0" destOrd="0" presId="urn:microsoft.com/office/officeart/2005/8/layout/hProcess11"/>
    <dgm:cxn modelId="{CFBFD2B7-0351-4389-B87E-36C81622C4BD}" srcId="{C31760BD-66EA-4FAC-9436-EADD6F9F7ECE}" destId="{EF962D9A-CB0F-46C5-A3F5-963B0C75EA6E}" srcOrd="1" destOrd="0" parTransId="{AA394803-8542-4A7D-816A-B3657506BE86}" sibTransId="{979615F0-8531-4C2C-A14A-2FCFD874AC5D}"/>
    <dgm:cxn modelId="{A93E5031-4230-45B7-BF2B-E658D84AD0EB}" type="presOf" srcId="{1FC85E85-C12D-45CC-A3CF-123437A6B9B8}" destId="{67480363-CE99-453B-9E78-AC501666D1EC}" srcOrd="0" destOrd="0" presId="urn:microsoft.com/office/officeart/2005/8/layout/hProcess11"/>
    <dgm:cxn modelId="{C7B263FB-67D5-418A-8BB7-1BE02BE026E6}" type="presOf" srcId="{EF962D9A-CB0F-46C5-A3F5-963B0C75EA6E}" destId="{A713D482-6A39-45C1-808A-A49BFA9A45BA}" srcOrd="0" destOrd="0" presId="urn:microsoft.com/office/officeart/2005/8/layout/hProcess11"/>
    <dgm:cxn modelId="{ED1CC1BD-684C-4FD0-9A78-4ACABC3A23BC}" srcId="{C31760BD-66EA-4FAC-9436-EADD6F9F7ECE}" destId="{29E813BC-D045-4440-A2BC-6932AF07771B}" srcOrd="0" destOrd="0" parTransId="{7AA26667-0F3B-4AB9-806B-7B30F63D144A}" sibTransId="{D6395F53-20A3-48A4-AF17-3CAA189A5C45}"/>
    <dgm:cxn modelId="{0C80ED55-433E-4965-B726-0A199DA974BE}" type="presParOf" srcId="{43457066-4E79-474F-8146-F172EB9CE38B}" destId="{A777E3A2-1DE9-46FE-9D37-605AAA9D96CA}" srcOrd="0" destOrd="0" presId="urn:microsoft.com/office/officeart/2005/8/layout/hProcess11"/>
    <dgm:cxn modelId="{863F4672-9FF3-45E3-8E00-CC2640B6EEBE}" type="presParOf" srcId="{43457066-4E79-474F-8146-F172EB9CE38B}" destId="{00A4D3C7-960E-4470-80DB-47D3C115D634}" srcOrd="1" destOrd="0" presId="urn:microsoft.com/office/officeart/2005/8/layout/hProcess11"/>
    <dgm:cxn modelId="{D3BD7A69-09A3-49C3-BD29-DCBE8AB84096}" type="presParOf" srcId="{00A4D3C7-960E-4470-80DB-47D3C115D634}" destId="{36111ED4-8A1F-4936-882D-FFB3820E3290}" srcOrd="0" destOrd="0" presId="urn:microsoft.com/office/officeart/2005/8/layout/hProcess11"/>
    <dgm:cxn modelId="{A8398E25-7E21-437A-8DAD-25D071ACB636}" type="presParOf" srcId="{36111ED4-8A1F-4936-882D-FFB3820E3290}" destId="{751C5160-29A2-49BA-8EAC-F86B2667EDD9}" srcOrd="0" destOrd="0" presId="urn:microsoft.com/office/officeart/2005/8/layout/hProcess11"/>
    <dgm:cxn modelId="{CACB3D92-0AE7-4B74-8562-5B9BE1E9CB1F}" type="presParOf" srcId="{36111ED4-8A1F-4936-882D-FFB3820E3290}" destId="{C646A5C5-3158-4B5F-A4DF-EA6B065F9E13}" srcOrd="1" destOrd="0" presId="urn:microsoft.com/office/officeart/2005/8/layout/hProcess11"/>
    <dgm:cxn modelId="{F83EF295-38A0-4E02-98E6-65012A2C1C52}" type="presParOf" srcId="{36111ED4-8A1F-4936-882D-FFB3820E3290}" destId="{56EB6DE3-E731-44EB-9288-7D6554D4562B}" srcOrd="2" destOrd="0" presId="urn:microsoft.com/office/officeart/2005/8/layout/hProcess11"/>
    <dgm:cxn modelId="{174080CB-5213-49D5-90E9-8CD9CBFD0A76}" type="presParOf" srcId="{00A4D3C7-960E-4470-80DB-47D3C115D634}" destId="{DD9A10AE-F188-4AC6-B0AF-C84151115FB6}" srcOrd="1" destOrd="0" presId="urn:microsoft.com/office/officeart/2005/8/layout/hProcess11"/>
    <dgm:cxn modelId="{E1E4D84E-C457-440E-8959-CC57104CE0AC}" type="presParOf" srcId="{00A4D3C7-960E-4470-80DB-47D3C115D634}" destId="{071C8120-0A1F-49EF-8E15-CDE9EACEDA7E}" srcOrd="2" destOrd="0" presId="urn:microsoft.com/office/officeart/2005/8/layout/hProcess11"/>
    <dgm:cxn modelId="{546B20AC-3AB3-4CAA-A539-54BD716EEF35}" type="presParOf" srcId="{071C8120-0A1F-49EF-8E15-CDE9EACEDA7E}" destId="{A713D482-6A39-45C1-808A-A49BFA9A45BA}" srcOrd="0" destOrd="0" presId="urn:microsoft.com/office/officeart/2005/8/layout/hProcess11"/>
    <dgm:cxn modelId="{63056D01-C2AF-453A-BA13-2D163EAF57D4}" type="presParOf" srcId="{071C8120-0A1F-49EF-8E15-CDE9EACEDA7E}" destId="{41F5F69B-49D3-49D9-807C-EE5BFCFF15C1}" srcOrd="1" destOrd="0" presId="urn:microsoft.com/office/officeart/2005/8/layout/hProcess11"/>
    <dgm:cxn modelId="{CA0696EC-5181-4132-AA69-F069236AC2AF}" type="presParOf" srcId="{071C8120-0A1F-49EF-8E15-CDE9EACEDA7E}" destId="{DDBB2D62-AC0E-4B8B-A2CC-85F084B0932D}" srcOrd="2" destOrd="0" presId="urn:microsoft.com/office/officeart/2005/8/layout/hProcess11"/>
    <dgm:cxn modelId="{622DE25B-E905-45F3-AB3A-09DD8DE07B2A}" type="presParOf" srcId="{00A4D3C7-960E-4470-80DB-47D3C115D634}" destId="{AE01A466-EFC9-4F58-A061-303876573BDE}" srcOrd="3" destOrd="0" presId="urn:microsoft.com/office/officeart/2005/8/layout/hProcess11"/>
    <dgm:cxn modelId="{D70D5E13-A7E8-416E-81E9-10B8F5F641EB}" type="presParOf" srcId="{00A4D3C7-960E-4470-80DB-47D3C115D634}" destId="{03CEE722-DE03-4200-BC44-02EF75B957B0}" srcOrd="4" destOrd="0" presId="urn:microsoft.com/office/officeart/2005/8/layout/hProcess11"/>
    <dgm:cxn modelId="{E16C6947-F1BE-4EED-ACDC-EF585536FB1A}" type="presParOf" srcId="{03CEE722-DE03-4200-BC44-02EF75B957B0}" destId="{12E2E344-3D26-4BD7-BDFD-225A10BE01C9}" srcOrd="0" destOrd="0" presId="urn:microsoft.com/office/officeart/2005/8/layout/hProcess11"/>
    <dgm:cxn modelId="{A8E957C1-4CA3-4A7E-B73D-EDC9F895DA67}" type="presParOf" srcId="{03CEE722-DE03-4200-BC44-02EF75B957B0}" destId="{A1397E89-C475-409E-AFA0-6A6CEA6758CD}" srcOrd="1" destOrd="0" presId="urn:microsoft.com/office/officeart/2005/8/layout/hProcess11"/>
    <dgm:cxn modelId="{85AFE2CA-5D23-46D5-882B-16DAC9501478}" type="presParOf" srcId="{03CEE722-DE03-4200-BC44-02EF75B957B0}" destId="{388F3142-174C-4B21-A4A4-55DFA49002B1}" srcOrd="2" destOrd="0" presId="urn:microsoft.com/office/officeart/2005/8/layout/hProcess11"/>
    <dgm:cxn modelId="{C9A6D74C-6A23-4997-84A7-E7DB0C1F783B}" type="presParOf" srcId="{00A4D3C7-960E-4470-80DB-47D3C115D634}" destId="{8D7E62A3-4B7B-4B45-B3AB-25DC4D226A67}" srcOrd="5" destOrd="0" presId="urn:microsoft.com/office/officeart/2005/8/layout/hProcess11"/>
    <dgm:cxn modelId="{C6545EC0-23C4-438D-A67D-AC6E7E403E40}" type="presParOf" srcId="{00A4D3C7-960E-4470-80DB-47D3C115D634}" destId="{5F702B5E-3539-42FC-9350-4A26D181AB1E}" srcOrd="6" destOrd="0" presId="urn:microsoft.com/office/officeart/2005/8/layout/hProcess11"/>
    <dgm:cxn modelId="{074D5C9C-3A6F-4EBC-B3AB-EBA4DA53DA53}" type="presParOf" srcId="{5F702B5E-3539-42FC-9350-4A26D181AB1E}" destId="{67480363-CE99-453B-9E78-AC501666D1EC}" srcOrd="0" destOrd="0" presId="urn:microsoft.com/office/officeart/2005/8/layout/hProcess11"/>
    <dgm:cxn modelId="{4DB970CC-6C63-4C76-A072-4F0E9B3E6E03}" type="presParOf" srcId="{5F702B5E-3539-42FC-9350-4A26D181AB1E}" destId="{BC75B0BA-DD29-467A-83E7-E9C8216E5865}" srcOrd="1" destOrd="0" presId="urn:microsoft.com/office/officeart/2005/8/layout/hProcess11"/>
    <dgm:cxn modelId="{BACCD7B1-250C-4E18-B023-C874D40ABFE0}" type="presParOf" srcId="{5F702B5E-3539-42FC-9350-4A26D181AB1E}" destId="{00A93BCA-FE0A-4341-A134-7D771D5EB82F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7D491A-272F-45BF-8061-251280679732}">
      <dsp:nvSpPr>
        <dsp:cNvPr id="0" name=""/>
        <dsp:cNvSpPr/>
      </dsp:nvSpPr>
      <dsp:spPr>
        <a:xfrm>
          <a:off x="0" y="28034"/>
          <a:ext cx="8768675" cy="1371873"/>
        </a:xfrm>
        <a:prstGeom prst="roundRect">
          <a:avLst>
            <a:gd name="adj" fmla="val 10000"/>
          </a:avLst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Основа ООП ДО                                   </a:t>
          </a:r>
          <a:r>
            <a:rPr lang="ru-RU" sz="3600" kern="1200" dirty="0" smtClean="0"/>
            <a:t>МАДОУ «Детский сад №6 </a:t>
          </a:r>
          <a:r>
            <a:rPr lang="ru-RU" sz="3600" kern="1200" dirty="0" smtClean="0"/>
            <a:t>города Белогорск» </a:t>
          </a:r>
          <a:endParaRPr lang="ru-RU" sz="3600" kern="1200" dirty="0"/>
        </a:p>
      </dsp:txBody>
      <dsp:txXfrm>
        <a:off x="40181" y="68215"/>
        <a:ext cx="8688313" cy="1291511"/>
      </dsp:txXfrm>
    </dsp:sp>
    <dsp:sp modelId="{8817E35C-60FF-4A17-9F8A-8477CD9EB67F}">
      <dsp:nvSpPr>
        <dsp:cNvPr id="0" name=""/>
        <dsp:cNvSpPr/>
      </dsp:nvSpPr>
      <dsp:spPr>
        <a:xfrm>
          <a:off x="0" y="1963062"/>
          <a:ext cx="1371873" cy="1371873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81ADD0-54A1-49FD-B946-91C11D01663A}">
      <dsp:nvSpPr>
        <dsp:cNvPr id="0" name=""/>
        <dsp:cNvSpPr/>
      </dsp:nvSpPr>
      <dsp:spPr>
        <a:xfrm>
          <a:off x="1454186" y="1963062"/>
          <a:ext cx="7314489" cy="1371873"/>
        </a:xfrm>
        <a:prstGeom prst="roundRect">
          <a:avLst>
            <a:gd name="adj" fmla="val 1667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Примерная основная общеобразовательная программа дошкольного образования (одобрена решением федерального учебно-методического объединения по общему образованию протоколом от 20 мая 2015г. №2/15)</a:t>
          </a:r>
          <a:endParaRPr lang="ru-RU" sz="1800" kern="1200" dirty="0"/>
        </a:p>
      </dsp:txBody>
      <dsp:txXfrm>
        <a:off x="1521167" y="2030043"/>
        <a:ext cx="7180527" cy="1237911"/>
      </dsp:txXfrm>
    </dsp:sp>
    <dsp:sp modelId="{1FA0B23C-A302-44F0-934B-F9C740AD1B95}">
      <dsp:nvSpPr>
        <dsp:cNvPr id="0" name=""/>
        <dsp:cNvSpPr/>
      </dsp:nvSpPr>
      <dsp:spPr>
        <a:xfrm>
          <a:off x="0" y="3574856"/>
          <a:ext cx="1371873" cy="1493092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EBA9B1-54D5-474E-BE9E-FBD2A4D6F8A7}">
      <dsp:nvSpPr>
        <dsp:cNvPr id="0" name=""/>
        <dsp:cNvSpPr/>
      </dsp:nvSpPr>
      <dsp:spPr>
        <a:xfrm>
          <a:off x="1443434" y="3510330"/>
          <a:ext cx="7314489" cy="1643683"/>
        </a:xfrm>
        <a:prstGeom prst="roundRect">
          <a:avLst>
            <a:gd name="adj" fmla="val 16670"/>
          </a:avLst>
        </a:prstGeom>
        <a:solidFill>
          <a:schemeClr val="accent2">
            <a:lumMod val="40000"/>
            <a:lumOff val="60000"/>
            <a:alpha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just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2">
                  <a:lumMod val="75000"/>
                </a:schemeClr>
              </a:solidFill>
            </a:rPr>
            <a:t>Комплексная программа «От рождения до школы»                     под редакцией Н.Е. </a:t>
          </a:r>
          <a:r>
            <a:rPr lang="ru-RU" sz="1800" kern="1200" dirty="0" err="1" smtClean="0">
              <a:solidFill>
                <a:schemeClr val="accent2">
                  <a:lumMod val="75000"/>
                </a:schemeClr>
              </a:solidFill>
            </a:rPr>
            <a:t>Вераксы</a:t>
          </a:r>
          <a:r>
            <a:rPr lang="ru-RU" sz="1800" kern="1200" dirty="0" smtClean="0">
              <a:solidFill>
                <a:schemeClr val="accent2">
                  <a:lumMod val="75000"/>
                </a:schemeClr>
              </a:solidFill>
            </a:rPr>
            <a:t>, Т.С. Комаровой, М.А. Васильевой</a:t>
          </a:r>
          <a:endParaRPr lang="ru-RU" sz="18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1523686" y="3590582"/>
        <a:ext cx="7153985" cy="14831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F7C0B5-AB60-4E02-9CEF-3EE5EDB5D891}">
      <dsp:nvSpPr>
        <dsp:cNvPr id="0" name=""/>
        <dsp:cNvSpPr/>
      </dsp:nvSpPr>
      <dsp:spPr>
        <a:xfrm>
          <a:off x="0" y="0"/>
          <a:ext cx="9047181" cy="1485829"/>
        </a:xfrm>
        <a:prstGeom prst="roundRect">
          <a:avLst/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Обязательная часть</a:t>
          </a:r>
          <a:endParaRPr lang="ru-RU" sz="2300" kern="1200" dirty="0"/>
        </a:p>
      </dsp:txBody>
      <dsp:txXfrm>
        <a:off x="72532" y="72532"/>
        <a:ext cx="8902117" cy="1340765"/>
      </dsp:txXfrm>
    </dsp:sp>
    <dsp:sp modelId="{8624E193-00BA-49DD-B8C5-961885EF051B}">
      <dsp:nvSpPr>
        <dsp:cNvPr id="0" name=""/>
        <dsp:cNvSpPr/>
      </dsp:nvSpPr>
      <dsp:spPr>
        <a:xfrm>
          <a:off x="0" y="1695199"/>
          <a:ext cx="9047181" cy="8495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7248" tIns="29210" rIns="163576" bIns="29210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80 </a:t>
          </a:r>
          <a:r>
            <a:rPr lang="ru-RU" sz="1800" kern="1200" dirty="0" smtClean="0"/>
            <a:t>%</a:t>
          </a:r>
          <a:endParaRPr lang="ru-RU" sz="1800" kern="1200" dirty="0"/>
        </a:p>
      </dsp:txBody>
      <dsp:txXfrm>
        <a:off x="0" y="1695199"/>
        <a:ext cx="9047181" cy="849567"/>
      </dsp:txXfrm>
    </dsp:sp>
    <dsp:sp modelId="{8214F306-36AC-43E9-85ED-AE30B4525ACE}">
      <dsp:nvSpPr>
        <dsp:cNvPr id="0" name=""/>
        <dsp:cNvSpPr/>
      </dsp:nvSpPr>
      <dsp:spPr>
        <a:xfrm>
          <a:off x="0" y="2544767"/>
          <a:ext cx="9047181" cy="8204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Часть, формируемая участниками образовательных отношений</a:t>
          </a:r>
          <a:endParaRPr lang="ru-RU" sz="2300" kern="1200" dirty="0"/>
        </a:p>
      </dsp:txBody>
      <dsp:txXfrm>
        <a:off x="40053" y="2584820"/>
        <a:ext cx="8967075" cy="740388"/>
      </dsp:txXfrm>
    </dsp:sp>
    <dsp:sp modelId="{99B5BEC7-C1C6-4480-8E82-B2E45EDFC2D3}">
      <dsp:nvSpPr>
        <dsp:cNvPr id="0" name=""/>
        <dsp:cNvSpPr/>
      </dsp:nvSpPr>
      <dsp:spPr>
        <a:xfrm>
          <a:off x="0" y="3548709"/>
          <a:ext cx="9047181" cy="611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7248" tIns="29210" rIns="163576" bIns="29210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20 </a:t>
          </a:r>
          <a:r>
            <a:rPr lang="ru-RU" sz="1800" kern="1200" dirty="0" smtClean="0"/>
            <a:t>%</a:t>
          </a:r>
          <a:endParaRPr lang="ru-RU" sz="1800" kern="1200" dirty="0"/>
        </a:p>
      </dsp:txBody>
      <dsp:txXfrm>
        <a:off x="0" y="3548709"/>
        <a:ext cx="9047181" cy="6115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8B9CF7-1068-4524-96B4-EAB47440AADF}">
      <dsp:nvSpPr>
        <dsp:cNvPr id="0" name=""/>
        <dsp:cNvSpPr/>
      </dsp:nvSpPr>
      <dsp:spPr>
        <a:xfrm>
          <a:off x="0" y="156794"/>
          <a:ext cx="8598906" cy="13403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7371" tIns="479044" rIns="667371" bIns="128016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определяет ее цели и задачи, принципы и подходы к формированию Программы, планируемые результаты ее освоения в виде целевых ориентиров</a:t>
          </a:r>
          <a:endParaRPr lang="ru-RU" sz="1800" kern="1200" dirty="0"/>
        </a:p>
      </dsp:txBody>
      <dsp:txXfrm>
        <a:off x="0" y="156794"/>
        <a:ext cx="8598906" cy="1340325"/>
      </dsp:txXfrm>
    </dsp:sp>
    <dsp:sp modelId="{FEDB8531-45DF-421B-B055-B2E9D51E736E}">
      <dsp:nvSpPr>
        <dsp:cNvPr id="0" name=""/>
        <dsp:cNvSpPr/>
      </dsp:nvSpPr>
      <dsp:spPr>
        <a:xfrm>
          <a:off x="552630" y="70154"/>
          <a:ext cx="6695675" cy="4991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13" tIns="0" rIns="227513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 </a:t>
          </a:r>
          <a:r>
            <a:rPr lang="ru-RU" sz="36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Целевой раздел</a:t>
          </a:r>
          <a:endParaRPr lang="ru-RU" sz="36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576994" y="94518"/>
        <a:ext cx="6646947" cy="450375"/>
      </dsp:txXfrm>
    </dsp:sp>
    <dsp:sp modelId="{79F4FAB7-3372-444D-9C05-3F8EDFE5DF09}">
      <dsp:nvSpPr>
        <dsp:cNvPr id="0" name=""/>
        <dsp:cNvSpPr/>
      </dsp:nvSpPr>
      <dsp:spPr>
        <a:xfrm>
          <a:off x="0" y="1841814"/>
          <a:ext cx="8598906" cy="1811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7371" tIns="479044" rIns="667371" bIns="128016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включает описание образовательной деятельности в соответствии с направлениями развития ребенка в пяти образовательных областях – социально-коммуникативной, познавательной, речевой, художественно-эстетической, физической.</a:t>
          </a:r>
          <a:endParaRPr lang="ru-RU" sz="1800" kern="1200" dirty="0"/>
        </a:p>
      </dsp:txBody>
      <dsp:txXfrm>
        <a:off x="0" y="1841814"/>
        <a:ext cx="8598906" cy="1811250"/>
      </dsp:txXfrm>
    </dsp:sp>
    <dsp:sp modelId="{7F41F281-6BFA-4EA2-A8A6-170B6A7FB9F4}">
      <dsp:nvSpPr>
        <dsp:cNvPr id="0" name=""/>
        <dsp:cNvSpPr/>
      </dsp:nvSpPr>
      <dsp:spPr>
        <a:xfrm>
          <a:off x="516239" y="1669602"/>
          <a:ext cx="6742565" cy="51169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13" tIns="0" rIns="227513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Содержательный раздел</a:t>
          </a:r>
          <a:endParaRPr lang="ru-RU" sz="36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541218" y="1694581"/>
        <a:ext cx="6692607" cy="461733"/>
      </dsp:txXfrm>
    </dsp:sp>
    <dsp:sp modelId="{257F8BEA-6362-44BE-B3E0-72FC73888974}">
      <dsp:nvSpPr>
        <dsp:cNvPr id="0" name=""/>
        <dsp:cNvSpPr/>
      </dsp:nvSpPr>
      <dsp:spPr>
        <a:xfrm>
          <a:off x="0" y="3941069"/>
          <a:ext cx="8598906" cy="1811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7371" tIns="479044" rIns="667371" bIns="128016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описывает систему условий реализации образовательной деятельности, необходимых для достижения целей Программы, планируемых результатов ее освоения в виде целевых ориентиров, а также особенности организации образовательной деятельности</a:t>
          </a:r>
          <a:endParaRPr lang="ru-RU" sz="1800" kern="1200" dirty="0"/>
        </a:p>
      </dsp:txBody>
      <dsp:txXfrm>
        <a:off x="0" y="3941069"/>
        <a:ext cx="8598906" cy="1811250"/>
      </dsp:txXfrm>
    </dsp:sp>
    <dsp:sp modelId="{6DB29037-0C79-40D3-9718-9F063543014F}">
      <dsp:nvSpPr>
        <dsp:cNvPr id="0" name=""/>
        <dsp:cNvSpPr/>
      </dsp:nvSpPr>
      <dsp:spPr>
        <a:xfrm>
          <a:off x="429945" y="3777264"/>
          <a:ext cx="6815879" cy="5032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13" tIns="0" rIns="227513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Организационный раздел</a:t>
          </a:r>
          <a:endParaRPr lang="ru-RU" sz="36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454513" y="3801832"/>
        <a:ext cx="6766743" cy="4541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98180B-F33E-45A9-BDA2-E7DD27168058}">
      <dsp:nvSpPr>
        <dsp:cNvPr id="0" name=""/>
        <dsp:cNvSpPr/>
      </dsp:nvSpPr>
      <dsp:spPr>
        <a:xfrm>
          <a:off x="0" y="162744"/>
          <a:ext cx="2638944" cy="15833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accent6">
                  <a:lumMod val="50000"/>
                </a:schemeClr>
              </a:solidFill>
            </a:rPr>
            <a:t>Социально-коммуникативное развитие</a:t>
          </a:r>
          <a:endParaRPr lang="ru-RU" sz="23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0" y="162744"/>
        <a:ext cx="2638944" cy="1583366"/>
      </dsp:txXfrm>
    </dsp:sp>
    <dsp:sp modelId="{06A9DB8A-138E-4286-85A0-F76EEC43AB36}">
      <dsp:nvSpPr>
        <dsp:cNvPr id="0" name=""/>
        <dsp:cNvSpPr/>
      </dsp:nvSpPr>
      <dsp:spPr>
        <a:xfrm>
          <a:off x="2822087" y="162744"/>
          <a:ext cx="2638944" cy="15833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 </a:t>
          </a:r>
          <a:r>
            <a:rPr lang="ru-RU" sz="2300" kern="1200" dirty="0" smtClean="0">
              <a:solidFill>
                <a:schemeClr val="accent6">
                  <a:lumMod val="50000"/>
                </a:schemeClr>
              </a:solidFill>
            </a:rPr>
            <a:t>Физическое развитие </a:t>
          </a:r>
          <a:endParaRPr lang="ru-RU" sz="23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822087" y="162744"/>
        <a:ext cx="2638944" cy="1583366"/>
      </dsp:txXfrm>
    </dsp:sp>
    <dsp:sp modelId="{060F7895-A579-4383-B45F-34151B0A30D0}">
      <dsp:nvSpPr>
        <dsp:cNvPr id="0" name=""/>
        <dsp:cNvSpPr/>
      </dsp:nvSpPr>
      <dsp:spPr>
        <a:xfrm>
          <a:off x="5805678" y="162744"/>
          <a:ext cx="2638944" cy="15833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accent6">
                  <a:lumMod val="50000"/>
                </a:schemeClr>
              </a:solidFill>
            </a:rPr>
            <a:t>Художественно-эстетическое развитие</a:t>
          </a:r>
          <a:endParaRPr lang="ru-RU" sz="23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805678" y="162744"/>
        <a:ext cx="2638944" cy="1583366"/>
      </dsp:txXfrm>
    </dsp:sp>
    <dsp:sp modelId="{BEE935B2-C7CD-4A3A-870F-B1D42EF1D169}">
      <dsp:nvSpPr>
        <dsp:cNvPr id="0" name=""/>
        <dsp:cNvSpPr/>
      </dsp:nvSpPr>
      <dsp:spPr>
        <a:xfrm>
          <a:off x="1451419" y="2010005"/>
          <a:ext cx="2638944" cy="15833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accent6">
                  <a:lumMod val="50000"/>
                </a:schemeClr>
              </a:solidFill>
            </a:rPr>
            <a:t>Познавательное развитие</a:t>
          </a:r>
          <a:endParaRPr lang="ru-RU" sz="23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1451419" y="2010005"/>
        <a:ext cx="2638944" cy="1583366"/>
      </dsp:txXfrm>
    </dsp:sp>
    <dsp:sp modelId="{19F605EC-BC94-4988-8FF0-AF44ABFF12A6}">
      <dsp:nvSpPr>
        <dsp:cNvPr id="0" name=""/>
        <dsp:cNvSpPr/>
      </dsp:nvSpPr>
      <dsp:spPr>
        <a:xfrm>
          <a:off x="4354258" y="2010005"/>
          <a:ext cx="2638944" cy="15833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accent6">
                  <a:lumMod val="50000"/>
                </a:schemeClr>
              </a:solidFill>
            </a:rPr>
            <a:t>Речевое развитие</a:t>
          </a:r>
          <a:endParaRPr lang="ru-RU" sz="23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4354258" y="2010005"/>
        <a:ext cx="2638944" cy="15833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CF3E74-416A-4922-990F-7643559CE8AC}">
      <dsp:nvSpPr>
        <dsp:cNvPr id="0" name=""/>
        <dsp:cNvSpPr/>
      </dsp:nvSpPr>
      <dsp:spPr>
        <a:xfrm>
          <a:off x="5347134" y="4314859"/>
          <a:ext cx="3134618" cy="20305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Музыка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Художественное творчество</a:t>
          </a:r>
          <a:endParaRPr lang="ru-RU" sz="1700" kern="1200" dirty="0"/>
        </a:p>
      </dsp:txBody>
      <dsp:txXfrm>
        <a:off x="6332123" y="4867094"/>
        <a:ext cx="2105025" cy="1433683"/>
      </dsp:txXfrm>
    </dsp:sp>
    <dsp:sp modelId="{18BAAC63-CBF2-4346-AD71-5EDB0CC480C8}">
      <dsp:nvSpPr>
        <dsp:cNvPr id="0" name=""/>
        <dsp:cNvSpPr/>
      </dsp:nvSpPr>
      <dsp:spPr>
        <a:xfrm>
          <a:off x="232756" y="4314859"/>
          <a:ext cx="3134618" cy="20305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Здоровье, двигательная активность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Физическая культура</a:t>
          </a:r>
          <a:endParaRPr lang="ru-RU" sz="1700" kern="1200" dirty="0"/>
        </a:p>
      </dsp:txBody>
      <dsp:txXfrm>
        <a:off x="277360" y="4867094"/>
        <a:ext cx="2105025" cy="1433683"/>
      </dsp:txXfrm>
    </dsp:sp>
    <dsp:sp modelId="{6CB4F118-4E90-4163-AF01-A9F898FB31BA}">
      <dsp:nvSpPr>
        <dsp:cNvPr id="0" name=""/>
        <dsp:cNvSpPr/>
      </dsp:nvSpPr>
      <dsp:spPr>
        <a:xfrm>
          <a:off x="5347134" y="0"/>
          <a:ext cx="3134618" cy="20305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Социализация 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Труд 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Безопасность</a:t>
          </a:r>
          <a:endParaRPr lang="ru-RU" sz="1700" kern="1200" dirty="0"/>
        </a:p>
      </dsp:txBody>
      <dsp:txXfrm>
        <a:off x="6332123" y="44604"/>
        <a:ext cx="2105025" cy="1433683"/>
      </dsp:txXfrm>
    </dsp:sp>
    <dsp:sp modelId="{9DEC02A5-ED2F-4001-9A10-DEA6CA51F39F}">
      <dsp:nvSpPr>
        <dsp:cNvPr id="0" name=""/>
        <dsp:cNvSpPr/>
      </dsp:nvSpPr>
      <dsp:spPr>
        <a:xfrm>
          <a:off x="232756" y="0"/>
          <a:ext cx="3134618" cy="20305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Коммуникация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Познание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Чтение художественной литературы</a:t>
          </a:r>
          <a:endParaRPr lang="ru-RU" sz="1700" kern="1200" dirty="0"/>
        </a:p>
      </dsp:txBody>
      <dsp:txXfrm>
        <a:off x="277360" y="44604"/>
        <a:ext cx="2105025" cy="1433683"/>
      </dsp:txXfrm>
    </dsp:sp>
    <dsp:sp modelId="{ACE80D4C-DBB4-4B4D-95F6-84632CFA432F}">
      <dsp:nvSpPr>
        <dsp:cNvPr id="0" name=""/>
        <dsp:cNvSpPr/>
      </dsp:nvSpPr>
      <dsp:spPr>
        <a:xfrm>
          <a:off x="1546250" y="361686"/>
          <a:ext cx="2747550" cy="274755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Познавательно-речевое развитие</a:t>
          </a:r>
          <a:endParaRPr lang="ru-RU" sz="1600" kern="1200" dirty="0"/>
        </a:p>
      </dsp:txBody>
      <dsp:txXfrm>
        <a:off x="2350989" y="1166425"/>
        <a:ext cx="1942811" cy="1942811"/>
      </dsp:txXfrm>
    </dsp:sp>
    <dsp:sp modelId="{2154CEFC-DC97-41D8-A498-0A393CA3DFAF}">
      <dsp:nvSpPr>
        <dsp:cNvPr id="0" name=""/>
        <dsp:cNvSpPr/>
      </dsp:nvSpPr>
      <dsp:spPr>
        <a:xfrm rot="5400000">
          <a:off x="4420708" y="361686"/>
          <a:ext cx="2747550" cy="274755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Социально - коммуникативное развитие</a:t>
          </a:r>
          <a:endParaRPr lang="ru-RU" sz="1600" kern="1200" dirty="0"/>
        </a:p>
      </dsp:txBody>
      <dsp:txXfrm rot="-5400000">
        <a:off x="4420708" y="1166425"/>
        <a:ext cx="1942811" cy="1942811"/>
      </dsp:txXfrm>
    </dsp:sp>
    <dsp:sp modelId="{5FCF671C-06E0-44D4-B115-83EE4C97DA82}">
      <dsp:nvSpPr>
        <dsp:cNvPr id="0" name=""/>
        <dsp:cNvSpPr/>
      </dsp:nvSpPr>
      <dsp:spPr>
        <a:xfrm rot="10800000">
          <a:off x="4420708" y="3236144"/>
          <a:ext cx="2747550" cy="274755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Художественно- эстетическое развитие</a:t>
          </a:r>
          <a:endParaRPr lang="ru-RU" sz="1600" kern="1200" dirty="0"/>
        </a:p>
      </dsp:txBody>
      <dsp:txXfrm rot="10800000">
        <a:off x="4420708" y="3236144"/>
        <a:ext cx="1942811" cy="1942811"/>
      </dsp:txXfrm>
    </dsp:sp>
    <dsp:sp modelId="{A9BE56ED-0CE4-4F27-843F-EA63B6059AE8}">
      <dsp:nvSpPr>
        <dsp:cNvPr id="0" name=""/>
        <dsp:cNvSpPr/>
      </dsp:nvSpPr>
      <dsp:spPr>
        <a:xfrm rot="16200000">
          <a:off x="1546250" y="3236144"/>
          <a:ext cx="2747550" cy="274755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Физическое развитие</a:t>
          </a:r>
          <a:endParaRPr lang="ru-RU" sz="1600" kern="1200" dirty="0"/>
        </a:p>
      </dsp:txBody>
      <dsp:txXfrm rot="5400000">
        <a:off x="2350989" y="3236144"/>
        <a:ext cx="1942811" cy="1942811"/>
      </dsp:txXfrm>
    </dsp:sp>
    <dsp:sp modelId="{2414A4CF-2C23-430E-8DE8-AF2F7239335A}">
      <dsp:nvSpPr>
        <dsp:cNvPr id="0" name=""/>
        <dsp:cNvSpPr/>
      </dsp:nvSpPr>
      <dsp:spPr>
        <a:xfrm>
          <a:off x="3882937" y="2601606"/>
          <a:ext cx="948634" cy="824899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48EB7A-E429-4077-86AB-1AF7695C100A}">
      <dsp:nvSpPr>
        <dsp:cNvPr id="0" name=""/>
        <dsp:cNvSpPr/>
      </dsp:nvSpPr>
      <dsp:spPr>
        <a:xfrm rot="10800000">
          <a:off x="3882937" y="2918875"/>
          <a:ext cx="948634" cy="824899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852D2-DA3A-4D5C-91B3-66500DB5B833}">
      <dsp:nvSpPr>
        <dsp:cNvPr id="0" name=""/>
        <dsp:cNvSpPr/>
      </dsp:nvSpPr>
      <dsp:spPr>
        <a:xfrm>
          <a:off x="2989189" y="321641"/>
          <a:ext cx="4329269" cy="4329269"/>
        </a:xfrm>
        <a:prstGeom prst="pie">
          <a:avLst>
            <a:gd name="adj1" fmla="val 16200000"/>
            <a:gd name="adj2" fmla="val 0"/>
          </a:avLst>
        </a:prstGeom>
        <a:solidFill>
          <a:schemeClr val="accent1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Различные виды детской деятельности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5287310" y="1218934"/>
        <a:ext cx="1597706" cy="1185395"/>
      </dsp:txXfrm>
    </dsp:sp>
    <dsp:sp modelId="{089F9B1F-7907-4751-985F-5D0F6688EFBD}">
      <dsp:nvSpPr>
        <dsp:cNvPr id="0" name=""/>
        <dsp:cNvSpPr/>
      </dsp:nvSpPr>
      <dsp:spPr>
        <a:xfrm>
          <a:off x="2989189" y="466981"/>
          <a:ext cx="4329269" cy="4329269"/>
        </a:xfrm>
        <a:prstGeom prst="pie">
          <a:avLst>
            <a:gd name="adj1" fmla="val 0"/>
            <a:gd name="adj2" fmla="val 5400000"/>
          </a:avLst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Взаимодействие</a:t>
          </a:r>
          <a:r>
            <a:rPr lang="ru-RU" sz="1600" kern="1200" baseline="0" dirty="0" smtClean="0">
              <a:solidFill>
                <a:schemeClr val="tx1"/>
              </a:solidFill>
            </a:rPr>
            <a:t> с родителями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5287310" y="2713562"/>
        <a:ext cx="1597706" cy="1185395"/>
      </dsp:txXfrm>
    </dsp:sp>
    <dsp:sp modelId="{4D9CDBF8-15B2-4D8D-A04B-A04EB77D6F72}">
      <dsp:nvSpPr>
        <dsp:cNvPr id="0" name=""/>
        <dsp:cNvSpPr/>
      </dsp:nvSpPr>
      <dsp:spPr>
        <a:xfrm>
          <a:off x="2843849" y="466981"/>
          <a:ext cx="4329269" cy="4329269"/>
        </a:xfrm>
        <a:prstGeom prst="pie">
          <a:avLst>
            <a:gd name="adj1" fmla="val 5400000"/>
            <a:gd name="adj2" fmla="val 10800000"/>
          </a:avLst>
        </a:prstGeom>
        <a:solidFill>
          <a:schemeClr val="accent1">
            <a:lumMod val="75000"/>
          </a:schemeClr>
        </a:solidFill>
        <a:ln w="19050" cap="rnd" cmpd="sng" algn="ctr">
          <a:solidFill>
            <a:schemeClr val="accent2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Самостоятельная деятельность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3277292" y="2713562"/>
        <a:ext cx="1597706" cy="1185395"/>
      </dsp:txXfrm>
    </dsp:sp>
    <dsp:sp modelId="{389CD3EE-D658-493D-A8F5-52A0567C3B45}">
      <dsp:nvSpPr>
        <dsp:cNvPr id="0" name=""/>
        <dsp:cNvSpPr/>
      </dsp:nvSpPr>
      <dsp:spPr>
        <a:xfrm>
          <a:off x="2843849" y="321641"/>
          <a:ext cx="4329269" cy="4329269"/>
        </a:xfrm>
        <a:prstGeom prst="pie">
          <a:avLst>
            <a:gd name="adj1" fmla="val 108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Режимные моменты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3277292" y="1218934"/>
        <a:ext cx="1597706" cy="1185395"/>
      </dsp:txXfrm>
    </dsp:sp>
    <dsp:sp modelId="{9279E44A-7734-46AD-9EEE-B4003CE2FA16}">
      <dsp:nvSpPr>
        <dsp:cNvPr id="0" name=""/>
        <dsp:cNvSpPr/>
      </dsp:nvSpPr>
      <dsp:spPr>
        <a:xfrm>
          <a:off x="2721187" y="53639"/>
          <a:ext cx="4865274" cy="4865274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A8DD4E-27D0-49C4-B12A-9D420A9F60C2}">
      <dsp:nvSpPr>
        <dsp:cNvPr id="0" name=""/>
        <dsp:cNvSpPr/>
      </dsp:nvSpPr>
      <dsp:spPr>
        <a:xfrm>
          <a:off x="2721187" y="198978"/>
          <a:ext cx="4865274" cy="4865274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69657C-50DE-4D7B-8A33-F4FADE3F191E}">
      <dsp:nvSpPr>
        <dsp:cNvPr id="0" name=""/>
        <dsp:cNvSpPr/>
      </dsp:nvSpPr>
      <dsp:spPr>
        <a:xfrm>
          <a:off x="2575847" y="198978"/>
          <a:ext cx="4865274" cy="4865274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6CB86D-2858-4C4C-B9DC-87D31A4FEC99}">
      <dsp:nvSpPr>
        <dsp:cNvPr id="0" name=""/>
        <dsp:cNvSpPr/>
      </dsp:nvSpPr>
      <dsp:spPr>
        <a:xfrm>
          <a:off x="2575847" y="53639"/>
          <a:ext cx="4865274" cy="4865274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77E3A2-1DE9-46FE-9D37-605AAA9D96CA}">
      <dsp:nvSpPr>
        <dsp:cNvPr id="0" name=""/>
        <dsp:cNvSpPr/>
      </dsp:nvSpPr>
      <dsp:spPr>
        <a:xfrm>
          <a:off x="0" y="1164431"/>
          <a:ext cx="8597900" cy="1552574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1C5160-29A2-49BA-8EAC-F86B2667EDD9}">
      <dsp:nvSpPr>
        <dsp:cNvPr id="0" name=""/>
        <dsp:cNvSpPr/>
      </dsp:nvSpPr>
      <dsp:spPr>
        <a:xfrm>
          <a:off x="3872" y="0"/>
          <a:ext cx="1862738" cy="15525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latin typeface="Trebuchet MS"/>
            </a:rPr>
            <a:t> в воспитании детей</a:t>
          </a:r>
          <a:endParaRPr lang="en-US" sz="1600" b="0" i="0" kern="1200" dirty="0">
            <a:latin typeface="Trebuchet MS"/>
          </a:endParaRPr>
        </a:p>
      </dsp:txBody>
      <dsp:txXfrm>
        <a:off x="3872" y="0"/>
        <a:ext cx="1862738" cy="1552574"/>
      </dsp:txXfrm>
    </dsp:sp>
    <dsp:sp modelId="{C646A5C5-3158-4B5F-A4DF-EA6B065F9E13}">
      <dsp:nvSpPr>
        <dsp:cNvPr id="0" name=""/>
        <dsp:cNvSpPr/>
      </dsp:nvSpPr>
      <dsp:spPr>
        <a:xfrm>
          <a:off x="741170" y="1746646"/>
          <a:ext cx="388143" cy="3881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13D482-6A39-45C1-808A-A49BFA9A45BA}">
      <dsp:nvSpPr>
        <dsp:cNvPr id="0" name=""/>
        <dsp:cNvSpPr/>
      </dsp:nvSpPr>
      <dsp:spPr>
        <a:xfrm>
          <a:off x="1959748" y="2328862"/>
          <a:ext cx="1862738" cy="15525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latin typeface="Trebuchet MS"/>
            </a:rPr>
            <a:t> охране и укреплении их физического и психического здоровья</a:t>
          </a:r>
          <a:endParaRPr lang="en-US" sz="1600" b="0" i="0" kern="1200" dirty="0">
            <a:latin typeface="Trebuchet MS"/>
          </a:endParaRPr>
        </a:p>
      </dsp:txBody>
      <dsp:txXfrm>
        <a:off x="1959748" y="2328862"/>
        <a:ext cx="1862738" cy="1552574"/>
      </dsp:txXfrm>
    </dsp:sp>
    <dsp:sp modelId="{41F5F69B-49D3-49D9-807C-EE5BFCFF15C1}">
      <dsp:nvSpPr>
        <dsp:cNvPr id="0" name=""/>
        <dsp:cNvSpPr/>
      </dsp:nvSpPr>
      <dsp:spPr>
        <a:xfrm>
          <a:off x="2697045" y="1746646"/>
          <a:ext cx="388143" cy="3881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E2E344-3D26-4BD7-BDFD-225A10BE01C9}">
      <dsp:nvSpPr>
        <dsp:cNvPr id="0" name=""/>
        <dsp:cNvSpPr/>
      </dsp:nvSpPr>
      <dsp:spPr>
        <a:xfrm>
          <a:off x="3915623" y="0"/>
          <a:ext cx="1862738" cy="15525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latin typeface="Trebuchet MS"/>
            </a:rPr>
            <a:t> развитии индивидуальных способностей</a:t>
          </a:r>
          <a:endParaRPr lang="en-US" sz="1600" b="0" i="0" kern="1200" dirty="0">
            <a:latin typeface="Trebuchet MS"/>
          </a:endParaRPr>
        </a:p>
      </dsp:txBody>
      <dsp:txXfrm>
        <a:off x="3915623" y="0"/>
        <a:ext cx="1862738" cy="1552574"/>
      </dsp:txXfrm>
    </dsp:sp>
    <dsp:sp modelId="{A1397E89-C475-409E-AFA0-6A6CEA6758CD}">
      <dsp:nvSpPr>
        <dsp:cNvPr id="0" name=""/>
        <dsp:cNvSpPr/>
      </dsp:nvSpPr>
      <dsp:spPr>
        <a:xfrm>
          <a:off x="4652920" y="1746646"/>
          <a:ext cx="388143" cy="3881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480363-CE99-453B-9E78-AC501666D1EC}">
      <dsp:nvSpPr>
        <dsp:cNvPr id="0" name=""/>
        <dsp:cNvSpPr/>
      </dsp:nvSpPr>
      <dsp:spPr>
        <a:xfrm>
          <a:off x="5871498" y="2328862"/>
          <a:ext cx="1862738" cy="15525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latin typeface="Trebuchet MS"/>
            </a:rPr>
            <a:t> необходимой коррекции нарушений их развития</a:t>
          </a:r>
          <a:endParaRPr lang="en-US" sz="1600" b="0" i="0" kern="1200" dirty="0">
            <a:latin typeface="Trebuchet MS"/>
          </a:endParaRPr>
        </a:p>
      </dsp:txBody>
      <dsp:txXfrm>
        <a:off x="5871498" y="2328862"/>
        <a:ext cx="1862738" cy="1552574"/>
      </dsp:txXfrm>
    </dsp:sp>
    <dsp:sp modelId="{BC75B0BA-DD29-467A-83E7-E9C8216E5865}">
      <dsp:nvSpPr>
        <dsp:cNvPr id="0" name=""/>
        <dsp:cNvSpPr/>
      </dsp:nvSpPr>
      <dsp:spPr>
        <a:xfrm>
          <a:off x="6608796" y="1746646"/>
          <a:ext cx="388143" cy="3881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FE14A-16AB-4C40-A7D8-3F677DBFF089}" type="datetimeFigureOut">
              <a:rPr lang="ru-RU" smtClean="0"/>
              <a:t>05.12.2019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2EAA1-4B8A-4329-A86F-FE349EDDC6F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550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A5BB7-EDD2-4B8D-93DB-AF0055258AEF}" type="datetimeFigureOut">
              <a:rPr lang="ru-RU" smtClean="0"/>
              <a:t>05.12.2019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6A899-0740-419B-AA5C-A78CCC995C5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3110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Полилиния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0" name="Полилиния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1" name="Полилиния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2" name="Полилиния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3" name="Полилиния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4" name="Полилиния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5" name="Полилиния 14"/>
          <p:cNvSpPr/>
          <p:nvPr/>
        </p:nvSpPr>
        <p:spPr>
          <a:xfrm>
            <a:off x="-8468" y="-8468"/>
            <a:ext cx="863825" cy="5698067"/>
          </a:xfrm>
          <a:custGeom>
            <a:avLst/>
            <a:gdLst>
              <a:gd name="connsiteX0" fmla="*/ 0 w 863600"/>
              <a:gd name="connsiteY0" fmla="*/ 8467 h 5698067"/>
              <a:gd name="connsiteX1" fmla="*/ 863600 w 863600"/>
              <a:gd name="connsiteY1" fmla="*/ 0 h 5698067"/>
              <a:gd name="connsiteX2" fmla="*/ 863600 w 863600"/>
              <a:gd name="connsiteY2" fmla="*/ 16934 h 5698067"/>
              <a:gd name="connsiteX3" fmla="*/ 0 w 863600"/>
              <a:gd name="connsiteY3" fmla="*/ 5698067 h 5698067"/>
              <a:gd name="connsiteX4" fmla="*/ 0 w 863600"/>
              <a:gd name="connsiteY4" fmla="*/ 8467 h 569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600" h="5698067">
                <a:moveTo>
                  <a:pt x="0" y="8467"/>
                </a:moveTo>
                <a:lnTo>
                  <a:pt x="863600" y="0"/>
                </a:lnTo>
                <a:lnTo>
                  <a:pt x="863600" y="16934"/>
                </a:lnTo>
                <a:lnTo>
                  <a:pt x="0" y="5698067"/>
                </a:lnTo>
                <a:lnTo>
                  <a:pt x="0" y="8467"/>
                </a:ln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6" name="Полилиния 15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460" y="2404534"/>
            <a:ext cx="776895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460" y="4050834"/>
            <a:ext cx="776895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t>05.12.2019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7727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ние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512" y="609600"/>
            <a:ext cx="8598907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512" y="4470400"/>
            <a:ext cx="8598907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t>05.12.2019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584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едло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577" y="609600"/>
            <a:ext cx="809624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512" y="4470400"/>
            <a:ext cx="8598907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t>05.12.2019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3" name="Текст 9"/>
          <p:cNvSpPr>
            <a:spLocks noGrp="1"/>
          </p:cNvSpPr>
          <p:nvPr>
            <p:ph type="body" sz="quarter" idx="13"/>
          </p:nvPr>
        </p:nvSpPr>
        <p:spPr>
          <a:xfrm>
            <a:off x="1366495" y="3632200"/>
            <a:ext cx="722640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Надпись 19"/>
          <p:cNvSpPr txBox="1"/>
          <p:nvPr/>
        </p:nvSpPr>
        <p:spPr>
          <a:xfrm>
            <a:off x="542011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l" defTabSz="914400">
              <a:buNone/>
            </a:pPr>
            <a:r>
              <a:rPr lang="ru-RU" sz="8000" b="0" i="0" baseline="0" dirty="0" smtClean="0"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  <a:ea typeface="+mn-ea"/>
                <a:cs typeface="+mn-cs"/>
              </a:rPr>
              <a:t>"</a:t>
            </a:r>
            <a:endParaRPr lang="ru-RU" sz="8000" b="0" i="0" baseline="0" dirty="0">
              <a:solidFill>
                <a:srgbClr val="90C226">
                  <a:lumMod val="60000"/>
                  <a:lumOff val="40000"/>
                </a:srgb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2" name="Надпись 21"/>
          <p:cNvSpPr txBox="1"/>
          <p:nvPr/>
        </p:nvSpPr>
        <p:spPr>
          <a:xfrm>
            <a:off x="8895327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l" defTabSz="914400">
              <a:buNone/>
            </a:pPr>
            <a:r>
              <a:rPr lang="ru-RU" sz="8000" b="0" i="0" dirty="0" smtClean="0">
                <a:solidFill>
                  <a:srgbClr val="90C226">
                    <a:lumMod val="60000"/>
                    <a:lumOff val="40000"/>
                  </a:srgbClr>
                </a:solidFill>
                <a:latin typeface="Trebuchet MS"/>
                <a:ea typeface="+mn-ea"/>
                <a:cs typeface="+mn-cs"/>
              </a:rPr>
              <a:t>"</a:t>
            </a:r>
            <a:endParaRPr lang="ru-RU" sz="8000" b="0" i="0" dirty="0">
              <a:solidFill>
                <a:srgbClr val="90C226">
                  <a:lumMod val="60000"/>
                  <a:lumOff val="40000"/>
                </a:srgbClr>
              </a:solidFill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9817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Именная карточ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512" y="1931988"/>
            <a:ext cx="8598907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t>05.12.2019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6703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менная карточка с предло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577" y="609600"/>
            <a:ext cx="809624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t>05.12.2019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3" name="Текст 9"/>
          <p:cNvSpPr>
            <a:spLocks noGrp="1"/>
          </p:cNvSpPr>
          <p:nvPr>
            <p:ph type="body" sz="quarter" idx="13"/>
          </p:nvPr>
        </p:nvSpPr>
        <p:spPr>
          <a:xfrm>
            <a:off x="677509" y="4013200"/>
            <a:ext cx="859890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Надпись 23"/>
          <p:cNvSpPr txBox="1"/>
          <p:nvPr/>
        </p:nvSpPr>
        <p:spPr>
          <a:xfrm>
            <a:off x="542011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l" defTabSz="914400">
              <a:buNone/>
            </a:pPr>
            <a:r>
              <a:rPr lang="ru-RU" sz="8000" b="0" i="0" baseline="0" dirty="0" smtClean="0"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  <a:ea typeface="+mn-ea"/>
                <a:cs typeface="+mn-cs"/>
              </a:rPr>
              <a:t>"</a:t>
            </a:r>
            <a:endParaRPr lang="ru-RU" sz="8000" b="0" i="0" baseline="0" dirty="0">
              <a:solidFill>
                <a:srgbClr val="90C226">
                  <a:lumMod val="60000"/>
                  <a:lumOff val="40000"/>
                </a:srgb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5" name="Надпись 24"/>
          <p:cNvSpPr txBox="1"/>
          <p:nvPr/>
        </p:nvSpPr>
        <p:spPr>
          <a:xfrm>
            <a:off x="8895327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l" defTabSz="914400">
              <a:buNone/>
            </a:pPr>
            <a:r>
              <a:rPr lang="ru-RU" sz="8000" b="0" i="0" dirty="0" smtClean="0">
                <a:solidFill>
                  <a:srgbClr val="90C226">
                    <a:lumMod val="60000"/>
                    <a:lumOff val="40000"/>
                  </a:srgbClr>
                </a:solidFill>
                <a:latin typeface="Trebuchet MS"/>
                <a:ea typeface="+mn-ea"/>
                <a:cs typeface="+mn-cs"/>
              </a:rPr>
              <a:t>"</a:t>
            </a:r>
            <a:endParaRPr lang="ru-RU" sz="8000" b="0" i="0" dirty="0">
              <a:solidFill>
                <a:srgbClr val="90C226">
                  <a:lumMod val="60000"/>
                  <a:lumOff val="40000"/>
                </a:srgbClr>
              </a:solidFill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7398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978" y="609600"/>
            <a:ext cx="859044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t>05.12.2019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3" name="Текст 9"/>
          <p:cNvSpPr>
            <a:spLocks noGrp="1"/>
          </p:cNvSpPr>
          <p:nvPr>
            <p:ph type="body" sz="quarter" idx="13"/>
          </p:nvPr>
        </p:nvSpPr>
        <p:spPr>
          <a:xfrm>
            <a:off x="677509" y="4013200"/>
            <a:ext cx="859890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04312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t>05.12.2019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0809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969749" y="609600"/>
            <a:ext cx="130508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7511" y="609600"/>
            <a:ext cx="7061989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t>05.12.2019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916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t>05.12.2019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6283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512" y="2700868"/>
            <a:ext cx="8598907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t>05.12.2019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7949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511" y="2160589"/>
            <a:ext cx="418512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91296" y="2160590"/>
            <a:ext cx="418512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t>05.12.2019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7616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5922" y="2160983"/>
            <a:ext cx="41867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5922" y="2737246"/>
            <a:ext cx="418671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89709" y="2160983"/>
            <a:ext cx="418670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89710" y="2737246"/>
            <a:ext cx="418670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t>05.12.2019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0331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511" y="609600"/>
            <a:ext cx="8598907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t>05.12.2019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5165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t>05.12.2019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7867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510" y="1498604"/>
            <a:ext cx="385553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1701" y="514925"/>
            <a:ext cx="451471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510" y="2777069"/>
            <a:ext cx="385553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t>05.12.2019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1625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511" y="4800600"/>
            <a:ext cx="8598906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 noChangeAspect="1"/>
          </p:cNvSpPr>
          <p:nvPr>
            <p:ph type="pic" idx="1"/>
          </p:nvPr>
        </p:nvSpPr>
        <p:spPr>
          <a:xfrm>
            <a:off x="677511" y="609600"/>
            <a:ext cx="8598907" cy="38457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511" y="5367338"/>
            <a:ext cx="8598906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t>05.12.2019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078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Полилиния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0" name="Полилиния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1" name="Полилиния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2" name="Полилиния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3" name="Полилиния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4" name="Полилиния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5" name="Полилиния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6" name="Полилиния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511" y="609600"/>
            <a:ext cx="859890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511" y="2160590"/>
            <a:ext cx="8598907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207010" y="6041363"/>
            <a:ext cx="912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1F0EC-4F60-4544-9956-271209A740FE}" type="datetimeFigureOut">
              <a:rPr lang="ru-RU" smtClean="0"/>
              <a:t>05.12.2019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77511" y="6041363"/>
            <a:ext cx="6299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92901" y="6041363"/>
            <a:ext cx="68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EC7A5AD-5AEC-42D0-A3BE-F46B405763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41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6" name="Прямоугольник 8"/>
          <p:cNvSpPr>
            <a:spLocks noGrp="1" noChangeArrowheads="1"/>
          </p:cNvSpPr>
          <p:nvPr>
            <p:ph type="ctrTitle"/>
          </p:nvPr>
        </p:nvSpPr>
        <p:spPr>
          <a:xfrm>
            <a:off x="484094" y="2759536"/>
            <a:ext cx="9649610" cy="2178224"/>
          </a:xfrm>
        </p:spPr>
        <p:txBody>
          <a:bodyPr/>
          <a:lstStyle/>
          <a:p>
            <a:pPr algn="ctr">
              <a:spcBef>
                <a:spcPts val="1"/>
              </a:spcBef>
            </a:pPr>
            <a:r>
              <a:rPr lang="ru-RU" sz="5400" b="0" i="0" dirty="0" smtClean="0">
                <a:solidFill>
                  <a:srgbClr val="90C226"/>
                </a:solidFill>
                <a:latin typeface="Trebuchet MS"/>
                <a:ea typeface="+mj-ea"/>
                <a:cs typeface="+mj-cs"/>
              </a:rPr>
              <a:t> </a:t>
            </a:r>
            <a:br>
              <a:rPr lang="ru-RU" sz="5400" b="0" i="0" dirty="0" smtClean="0">
                <a:solidFill>
                  <a:srgbClr val="90C226"/>
                </a:solidFill>
                <a:latin typeface="Trebuchet MS"/>
                <a:ea typeface="+mj-ea"/>
                <a:cs typeface="+mj-cs"/>
              </a:rPr>
            </a:br>
            <a:r>
              <a:rPr lang="ru-RU" sz="4800" b="1" dirty="0" smtClean="0"/>
              <a:t>КРАТКАЯ </a:t>
            </a:r>
            <a:r>
              <a:rPr lang="ru-RU" sz="4800" b="1" dirty="0"/>
              <a:t>ПРЕЗЕНТАЦИЯ ОСНОВНОЙ ОБРАЗОВАТЕЛЬНОЙ ПРОГРАММЫ 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>ДОШКОЛЬНОГО </a:t>
            </a:r>
            <a:r>
              <a:rPr lang="ru-RU" sz="4800" b="1" dirty="0"/>
              <a:t>ОБРАЗОВАНИЯ</a:t>
            </a:r>
            <a:endParaRPr lang="ru-RU" sz="4800" b="1" i="0" dirty="0">
              <a:solidFill>
                <a:srgbClr val="90C226"/>
              </a:solidFill>
              <a:latin typeface="Trebuchet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57718" y="5997622"/>
            <a:ext cx="6207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2016 г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357718" y="776344"/>
            <a:ext cx="62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МАДОУ «Детский сад №6 </a:t>
            </a:r>
            <a:r>
              <a:rPr lang="ru-RU" sz="2400" dirty="0" smtClean="0"/>
              <a:t>города Белогорск»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8795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509" y="362174"/>
            <a:ext cx="8598907" cy="1320800"/>
          </a:xfrm>
        </p:spPr>
        <p:txBody>
          <a:bodyPr/>
          <a:lstStyle/>
          <a:p>
            <a:pPr algn="ctr"/>
            <a:r>
              <a:rPr lang="ru-RU" dirty="0" smtClean="0"/>
              <a:t>Планируемые результаты усвоения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509" y="2446768"/>
            <a:ext cx="8598907" cy="95265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 smtClean="0"/>
              <a:t>Представлены в </a:t>
            </a:r>
            <a:r>
              <a:rPr lang="ru-RU" dirty="0"/>
              <a:t>виде целевых </a:t>
            </a:r>
            <a:r>
              <a:rPr lang="ru-RU" dirty="0" smtClean="0"/>
              <a:t>ориентиров </a:t>
            </a:r>
            <a:r>
              <a:rPr lang="ru-RU" dirty="0"/>
              <a:t>и представляют собой возрастные характеристики возможных достижений ребёнка к концу дошкольного </a:t>
            </a:r>
            <a:r>
              <a:rPr lang="ru-RU" dirty="0" smtClean="0"/>
              <a:t>образования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0" indent="0" algn="just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248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Прямоугольник 2"/>
          <p:cNvSpPr>
            <a:spLocks noGrp="1" noChangeArrowheads="1"/>
          </p:cNvSpPr>
          <p:nvPr>
            <p:ph type="title"/>
          </p:nvPr>
        </p:nvSpPr>
        <p:spPr>
          <a:xfrm>
            <a:off x="268940" y="0"/>
            <a:ext cx="9036425" cy="1213916"/>
          </a:xfrm>
        </p:spPr>
        <p:txBody>
          <a:bodyPr/>
          <a:lstStyle/>
          <a:p>
            <a:pPr algn="ctr" defTabSz="457200">
              <a:spcBef>
                <a:spcPts val="1"/>
              </a:spcBef>
              <a:buNone/>
            </a:pPr>
            <a:r>
              <a:rPr lang="ru-RU" dirty="0" smtClean="0">
                <a:solidFill>
                  <a:srgbClr val="90C226"/>
                </a:solidFill>
                <a:latin typeface="Trebuchet MS"/>
              </a:rPr>
              <a:t>Целевые ориентиры образования в раннем возрасте</a:t>
            </a:r>
            <a:endParaRPr lang="ru-RU" sz="3600" b="0" i="0" dirty="0">
              <a:solidFill>
                <a:srgbClr val="90C226"/>
              </a:solidFill>
              <a:latin typeface="Trebuchet MS"/>
              <a:ea typeface="+mj-ea"/>
              <a:cs typeface="+mj-cs"/>
            </a:endParaRPr>
          </a:p>
        </p:txBody>
      </p:sp>
      <p:sp>
        <p:nvSpPr>
          <p:cNvPr id="100355" name="Прямоугольник 3"/>
          <p:cNvSpPr>
            <a:spLocks noGrp="1" noChangeArrowheads="1"/>
          </p:cNvSpPr>
          <p:nvPr>
            <p:ph idx="1"/>
          </p:nvPr>
        </p:nvSpPr>
        <p:spPr>
          <a:xfrm>
            <a:off x="268940" y="1213916"/>
            <a:ext cx="9649611" cy="5466583"/>
          </a:xfrm>
        </p:spPr>
        <p:txBody>
          <a:bodyPr>
            <a:normAutofit lnSpcReduction="10000"/>
          </a:bodyPr>
          <a:lstStyle/>
          <a:p>
            <a:pPr marL="0" indent="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None/>
            </a:pPr>
            <a:r>
              <a:rPr lang="ru-RU" sz="1800" b="0" i="0" dirty="0" smtClean="0">
                <a:solidFill>
                  <a:schemeClr val="tx1">
                    <a:lumMod val="75000"/>
                  </a:schemeClr>
                </a:solidFill>
                <a:latin typeface="Trebuchet MS"/>
                <a:ea typeface="+mn-ea"/>
                <a:cs typeface="+mn-cs"/>
              </a:rPr>
              <a:t>К трём годам ребёнок:</a:t>
            </a:r>
          </a:p>
          <a:p>
            <a:pPr algn="just">
              <a:buClr>
                <a:srgbClr val="90C226"/>
              </a:buClr>
              <a:buFont typeface="Wingdings 3"/>
              <a:buChar char=""/>
            </a:pPr>
            <a:r>
              <a:rPr lang="ru-RU" dirty="0">
                <a:solidFill>
                  <a:schemeClr val="tx1"/>
                </a:solidFill>
              </a:rPr>
              <a:t>интересуется окружающими предметами и активно действует с ними; эмоционально вовлечен в действия с игрушками и другими предметами, стремится проявлять настойчивость в достижении результата своих действий</a:t>
            </a:r>
            <a:endParaRPr lang="ru-RU" sz="1800" b="0" i="0" dirty="0" smtClean="0">
              <a:solidFill>
                <a:schemeClr val="tx1"/>
              </a:solidFill>
              <a:latin typeface="Trebuchet MS"/>
            </a:endParaRPr>
          </a:p>
          <a:p>
            <a:pPr algn="just">
              <a:buClr>
                <a:srgbClr val="90C226"/>
              </a:buClr>
              <a:buFont typeface="Wingdings 3"/>
              <a:buChar char=""/>
            </a:pPr>
            <a:r>
              <a:rPr lang="ru-RU" dirty="0">
                <a:solidFill>
                  <a:schemeClr val="tx1"/>
                </a:solidFill>
              </a:rPr>
              <a:t>владеет простейшими навыками самообслуживания; стремится проявлять самостоятельность в бытовом и игровом поведении</a:t>
            </a:r>
            <a:endParaRPr lang="ru-RU" sz="1800" b="0" i="0" dirty="0" smtClean="0">
              <a:solidFill>
                <a:schemeClr val="tx1"/>
              </a:solidFill>
              <a:latin typeface="Trebuchet MS"/>
            </a:endParaRPr>
          </a:p>
          <a:p>
            <a:pPr algn="just">
              <a:buClr>
                <a:srgbClr val="90C226"/>
              </a:buClr>
              <a:buFont typeface="Wingdings 3"/>
              <a:buChar char=""/>
            </a:pPr>
            <a:r>
              <a:rPr lang="ru-RU" dirty="0">
                <a:solidFill>
                  <a:schemeClr val="tx1"/>
                </a:solidFill>
              </a:rPr>
              <a:t>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</a:t>
            </a:r>
            <a:endParaRPr lang="ru-RU" sz="1800" b="0" i="0" dirty="0" smtClean="0">
              <a:solidFill>
                <a:schemeClr val="tx1"/>
              </a:solidFill>
              <a:latin typeface="Trebuchet MS"/>
            </a:endParaRPr>
          </a:p>
          <a:p>
            <a:pPr>
              <a:buClr>
                <a:srgbClr val="90C226"/>
              </a:buClr>
              <a:buFont typeface="Wingdings 3"/>
              <a:buChar char=""/>
            </a:pPr>
            <a:r>
              <a:rPr lang="ru-RU" dirty="0">
                <a:solidFill>
                  <a:schemeClr val="tx1"/>
                </a:solidFill>
              </a:rPr>
              <a:t>стремится к общению со взрослыми и активно подражает им в движениях и действиях; появляются игры, в которых ребенок воспроизводит действия </a:t>
            </a:r>
            <a:r>
              <a:rPr lang="ru-RU" dirty="0" smtClean="0">
                <a:solidFill>
                  <a:schemeClr val="tx1"/>
                </a:solidFill>
              </a:rPr>
              <a:t>взрослого</a:t>
            </a:r>
          </a:p>
          <a:p>
            <a:pPr>
              <a:buClr>
                <a:srgbClr val="90C226"/>
              </a:buClr>
              <a:buFont typeface="Wingdings 3"/>
              <a:buChar char=""/>
            </a:pPr>
            <a:r>
              <a:rPr lang="ru-RU" dirty="0">
                <a:solidFill>
                  <a:schemeClr val="tx1"/>
                </a:solidFill>
              </a:rPr>
              <a:t>проявляет интерес к сверстникам; наблюдает за их действиями и подражает </a:t>
            </a:r>
            <a:r>
              <a:rPr lang="ru-RU" dirty="0" smtClean="0">
                <a:solidFill>
                  <a:schemeClr val="tx1"/>
                </a:solidFill>
              </a:rPr>
              <a:t>им</a:t>
            </a:r>
          </a:p>
          <a:p>
            <a:pPr>
              <a:buClr>
                <a:srgbClr val="90C226"/>
              </a:buClr>
              <a:buFont typeface="Wingdings 3"/>
              <a:buChar char=""/>
            </a:pPr>
            <a:r>
              <a:rPr lang="ru-RU" dirty="0">
                <a:solidFill>
                  <a:schemeClr val="tx1"/>
                </a:solidFill>
              </a:rPr>
              <a:t>проявляет интерес к стихам, песням и сказкам, рассматриванию картинки, стремится двигаться под музыку; эмоционально откликается на различные произведения культуры и </a:t>
            </a:r>
            <a:r>
              <a:rPr lang="ru-RU" dirty="0" smtClean="0">
                <a:solidFill>
                  <a:schemeClr val="tx1"/>
                </a:solidFill>
              </a:rPr>
              <a:t>искусства</a:t>
            </a:r>
          </a:p>
          <a:p>
            <a:pPr>
              <a:buClr>
                <a:srgbClr val="90C226"/>
              </a:buClr>
              <a:buFont typeface="Wingdings 3"/>
              <a:buChar char=""/>
            </a:pPr>
            <a:r>
              <a:rPr lang="ru-RU" dirty="0">
                <a:solidFill>
                  <a:schemeClr val="tx1"/>
                </a:solidFill>
              </a:rPr>
              <a:t>у ребенка развита крупная моторика, он стремится осваивать различные виды движения (бег, лазанье, перешагивание и пр.)</a:t>
            </a:r>
            <a:endParaRPr lang="ru-RU" sz="1800" b="0" i="0" dirty="0">
              <a:solidFill>
                <a:schemeClr val="tx1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56358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Прямоугольник 2"/>
          <p:cNvSpPr>
            <a:spLocks noGrp="1" noChangeArrowheads="1"/>
          </p:cNvSpPr>
          <p:nvPr>
            <p:ph type="title"/>
          </p:nvPr>
        </p:nvSpPr>
        <p:spPr>
          <a:xfrm>
            <a:off x="516146" y="0"/>
            <a:ext cx="8598907" cy="1320800"/>
          </a:xfrm>
        </p:spPr>
        <p:txBody>
          <a:bodyPr/>
          <a:lstStyle/>
          <a:p>
            <a:pPr algn="ctr" defTabSz="457200">
              <a:spcBef>
                <a:spcPts val="1"/>
              </a:spcBef>
              <a:buNone/>
            </a:pPr>
            <a:r>
              <a:rPr lang="ru-RU" dirty="0" smtClean="0">
                <a:solidFill>
                  <a:srgbClr val="90C226"/>
                </a:solidFill>
                <a:latin typeface="Trebuchet MS"/>
              </a:rPr>
              <a:t>Целевые ориентиры на этапе завершения дошкольного образования</a:t>
            </a:r>
            <a:endParaRPr lang="ru-RU" sz="3600" b="0" i="0" dirty="0">
              <a:solidFill>
                <a:srgbClr val="90C226"/>
              </a:solidFill>
              <a:latin typeface="Trebuchet MS"/>
              <a:ea typeface="+mj-ea"/>
              <a:cs typeface="+mj-cs"/>
            </a:endParaRPr>
          </a:p>
        </p:txBody>
      </p:sp>
      <p:sp>
        <p:nvSpPr>
          <p:cNvPr id="101379" name="Прямоугольник 3"/>
          <p:cNvSpPr>
            <a:spLocks noGrp="1" noChangeArrowheads="1"/>
          </p:cNvSpPr>
          <p:nvPr>
            <p:ph idx="1"/>
          </p:nvPr>
        </p:nvSpPr>
        <p:spPr>
          <a:xfrm>
            <a:off x="0" y="1221590"/>
            <a:ext cx="9473660" cy="5720081"/>
          </a:xfrm>
        </p:spPr>
        <p:txBody>
          <a:bodyPr>
            <a:normAutofit fontScale="85000" lnSpcReduction="10000"/>
          </a:bodyPr>
          <a:lstStyle/>
          <a:p>
            <a:pPr marL="0" indent="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None/>
            </a:pPr>
            <a:r>
              <a:rPr lang="ru-RU" dirty="0" smtClean="0">
                <a:solidFill>
                  <a:schemeClr val="tx1">
                    <a:lumMod val="75000"/>
                  </a:schemeClr>
                </a:solidFill>
                <a:latin typeface="Trebuchet MS"/>
              </a:rPr>
              <a:t>     К семи годам ребенок:</a:t>
            </a:r>
            <a:endParaRPr lang="ru-RU" sz="1800" b="0" i="0" dirty="0" smtClean="0">
              <a:solidFill>
                <a:schemeClr val="tx1">
                  <a:lumMod val="75000"/>
                </a:schemeClr>
              </a:solidFill>
              <a:latin typeface="Trebuchet MS"/>
              <a:ea typeface="+mn-ea"/>
              <a:cs typeface="+mn-cs"/>
            </a:endParaRPr>
          </a:p>
          <a:p>
            <a:pPr lvl="1" algn="just">
              <a:buClr>
                <a:srgbClr val="90C226"/>
              </a:buClr>
              <a:buFont typeface="Wingdings 3"/>
              <a:buChar char=""/>
            </a:pPr>
            <a:r>
              <a:rPr lang="ru-RU" dirty="0" smtClean="0">
                <a:solidFill>
                  <a:schemeClr val="tx1"/>
                </a:solidFill>
              </a:rPr>
              <a:t>проявляет </a:t>
            </a:r>
            <a:r>
              <a:rPr lang="ru-RU" dirty="0">
                <a:solidFill>
                  <a:schemeClr val="tx1"/>
                </a:solidFill>
              </a:rPr>
              <a:t>инициативу и самостоятельность в разных видах </a:t>
            </a:r>
            <a:r>
              <a:rPr lang="ru-RU" dirty="0" smtClean="0">
                <a:solidFill>
                  <a:schemeClr val="tx1"/>
                </a:solidFill>
              </a:rPr>
              <a:t>деятельности, способен </a:t>
            </a:r>
            <a:r>
              <a:rPr lang="ru-RU" dirty="0">
                <a:solidFill>
                  <a:schemeClr val="tx1"/>
                </a:solidFill>
              </a:rPr>
              <a:t>выбирать себе род занятий, участников по совместной деятельности</a:t>
            </a:r>
            <a:endParaRPr lang="ru-RU" sz="1600" b="0" i="0" dirty="0" smtClean="0">
              <a:solidFill>
                <a:schemeClr val="tx1"/>
              </a:solidFill>
              <a:latin typeface="Trebuchet MS"/>
            </a:endParaRPr>
          </a:p>
          <a:p>
            <a:pPr lvl="1" algn="just">
              <a:buClr>
                <a:srgbClr val="90C226"/>
              </a:buClr>
              <a:buFont typeface="Wingdings 3"/>
              <a:buChar char=""/>
            </a:pPr>
            <a:r>
              <a:rPr lang="ru-RU" dirty="0">
                <a:solidFill>
                  <a:schemeClr val="tx1"/>
                </a:solidFill>
              </a:rPr>
              <a:t>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</a:t>
            </a:r>
            <a:r>
              <a:rPr lang="ru-RU" dirty="0" smtClean="0">
                <a:solidFill>
                  <a:schemeClr val="tx1"/>
                </a:solidFill>
              </a:rPr>
              <a:t>конфликты</a:t>
            </a:r>
          </a:p>
          <a:p>
            <a:pPr lvl="1" algn="just">
              <a:buClr>
                <a:srgbClr val="90C226"/>
              </a:buClr>
              <a:buFont typeface="Wingdings 3"/>
              <a:buChar char=""/>
            </a:pPr>
            <a:r>
              <a:rPr lang="ru-RU" dirty="0">
                <a:solidFill>
                  <a:schemeClr val="tx1"/>
                </a:solidFill>
              </a:rPr>
              <a:t>обладает развитым </a:t>
            </a:r>
            <a:r>
              <a:rPr lang="ru-RU" dirty="0" smtClean="0">
                <a:solidFill>
                  <a:schemeClr val="tx1"/>
                </a:solidFill>
              </a:rPr>
              <a:t>воображением, ребенок </a:t>
            </a:r>
            <a:r>
              <a:rPr lang="ru-RU" dirty="0">
                <a:solidFill>
                  <a:schemeClr val="tx1"/>
                </a:solidFill>
              </a:rPr>
              <a:t>владеет разными формами и видами игры, различает условную и реальную ситуации, умеет подчиняться разным правилам и социальным </a:t>
            </a:r>
            <a:r>
              <a:rPr lang="ru-RU" dirty="0" smtClean="0">
                <a:solidFill>
                  <a:schemeClr val="tx1"/>
                </a:solidFill>
              </a:rPr>
              <a:t>нормам</a:t>
            </a:r>
          </a:p>
          <a:p>
            <a:pPr lvl="1" algn="just">
              <a:buClr>
                <a:srgbClr val="90C226"/>
              </a:buClr>
              <a:buFont typeface="Wingdings 3"/>
              <a:buChar char=""/>
            </a:pPr>
            <a:r>
              <a:rPr lang="ru-RU" dirty="0">
                <a:solidFill>
                  <a:schemeClr val="tx1"/>
                </a:solidFill>
              </a:rPr>
              <a:t>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</a:t>
            </a:r>
            <a:r>
              <a:rPr lang="ru-RU" dirty="0" smtClean="0">
                <a:solidFill>
                  <a:schemeClr val="tx1"/>
                </a:solidFill>
              </a:rPr>
              <a:t>грамотности</a:t>
            </a:r>
          </a:p>
          <a:p>
            <a:pPr lvl="1" algn="just">
              <a:buClr>
                <a:srgbClr val="90C226"/>
              </a:buClr>
              <a:buFont typeface="Wingdings 3"/>
              <a:buChar char=""/>
            </a:pPr>
            <a:r>
              <a:rPr lang="ru-RU" dirty="0">
                <a:solidFill>
                  <a:schemeClr val="tx1"/>
                </a:solidFill>
              </a:rPr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</a:t>
            </a:r>
            <a:endParaRPr lang="ru-RU" dirty="0" smtClean="0">
              <a:solidFill>
                <a:schemeClr val="tx1"/>
              </a:solidFill>
            </a:endParaRPr>
          </a:p>
          <a:p>
            <a:pPr lvl="1" algn="just">
              <a:buClr>
                <a:srgbClr val="90C226"/>
              </a:buClr>
              <a:buFont typeface="Wingdings 3"/>
              <a:buChar char=""/>
            </a:pPr>
            <a:r>
              <a:rPr lang="ru-RU" dirty="0">
                <a:solidFill>
                  <a:schemeClr val="tx1"/>
                </a:solidFill>
              </a:rPr>
              <a:t>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</a:t>
            </a:r>
            <a:r>
              <a:rPr lang="ru-RU" dirty="0" smtClean="0">
                <a:solidFill>
                  <a:schemeClr val="tx1"/>
                </a:solidFill>
              </a:rPr>
              <a:t>экспериментировать</a:t>
            </a:r>
          </a:p>
          <a:p>
            <a:pPr lvl="1" algn="just">
              <a:buClr>
                <a:srgbClr val="90C226"/>
              </a:buClr>
              <a:buFont typeface="Wingdings 3"/>
              <a:buChar char=""/>
            </a:pPr>
            <a:r>
              <a:rPr lang="ru-RU" dirty="0">
                <a:solidFill>
                  <a:schemeClr val="tx1"/>
                </a:solidFill>
              </a:rPr>
              <a:t>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ребенок способен к принятию собственных решений, опираясь на свои знания и умения в различных видах деятельности</a:t>
            </a:r>
            <a:endParaRPr lang="ru-RU" dirty="0" smtClean="0">
              <a:solidFill>
                <a:schemeClr val="tx1"/>
              </a:solidFill>
            </a:endParaRPr>
          </a:p>
          <a:p>
            <a:pPr lvl="1">
              <a:buClr>
                <a:srgbClr val="90C226"/>
              </a:buClr>
              <a:buFont typeface="Wingdings 3"/>
              <a:buChar char=""/>
            </a:pPr>
            <a:endParaRPr lang="ru-RU" sz="1600" b="0" i="0" dirty="0" smtClean="0">
              <a:solidFill>
                <a:schemeClr val="tx1"/>
              </a:solidFill>
              <a:latin typeface="Trebuchet MS"/>
              <a:ea typeface="+mn-ea"/>
              <a:cs typeface="+mn-cs"/>
            </a:endParaRPr>
          </a:p>
          <a:p>
            <a:pPr marL="742950" lvl="1" indent="-28575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endParaRPr lang="ru-RU" sz="1600" b="0" i="0" dirty="0">
              <a:solidFill>
                <a:schemeClr val="tx1">
                  <a:lumMod val="75000"/>
                </a:schemeClr>
              </a:solidFill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1714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3791"/>
            <a:ext cx="9961580" cy="1535735"/>
          </a:xfrm>
        </p:spPr>
        <p:txBody>
          <a:bodyPr>
            <a:normAutofit fontScale="90000"/>
          </a:bodyPr>
          <a:lstStyle/>
          <a:p>
            <a:pPr algn="ctr" defTabSz="457200">
              <a:spcBef>
                <a:spcPts val="1"/>
              </a:spcBef>
              <a:buNone/>
            </a:pPr>
            <a:r>
              <a:rPr lang="ru-RU" dirty="0" smtClean="0">
                <a:solidFill>
                  <a:srgbClr val="90C226"/>
                </a:solidFill>
                <a:latin typeface="Trebuchet MS"/>
              </a:rPr>
              <a:t>О</a:t>
            </a:r>
            <a:r>
              <a:rPr lang="ru-RU" sz="3600" b="0" i="0" dirty="0" smtClean="0">
                <a:solidFill>
                  <a:srgbClr val="90C226"/>
                </a:solidFill>
                <a:latin typeface="Trebuchet MS"/>
                <a:ea typeface="+mj-ea"/>
                <a:cs typeface="+mj-cs"/>
              </a:rPr>
              <a:t>бразовательная деятельность, </a:t>
            </a:r>
            <a:br>
              <a:rPr lang="ru-RU" sz="3600" b="0" i="0" dirty="0" smtClean="0">
                <a:solidFill>
                  <a:srgbClr val="90C226"/>
                </a:solidFill>
                <a:latin typeface="Trebuchet MS"/>
                <a:ea typeface="+mj-ea"/>
                <a:cs typeface="+mj-cs"/>
              </a:rPr>
            </a:br>
            <a:r>
              <a:rPr lang="ru-RU" sz="3600" b="0" i="0" dirty="0" smtClean="0">
                <a:solidFill>
                  <a:srgbClr val="90C226"/>
                </a:solidFill>
                <a:latin typeface="Trebuchet MS"/>
                <a:ea typeface="+mj-ea"/>
                <a:cs typeface="+mj-cs"/>
              </a:rPr>
              <a:t>обеспечивающая разностороннее развитие детей</a:t>
            </a:r>
            <a:br>
              <a:rPr lang="ru-RU" sz="3600" b="0" i="0" dirty="0" smtClean="0">
                <a:solidFill>
                  <a:srgbClr val="90C226"/>
                </a:solidFill>
                <a:latin typeface="Trebuchet MS"/>
                <a:ea typeface="+mj-ea"/>
                <a:cs typeface="+mj-cs"/>
              </a:rPr>
            </a:br>
            <a:r>
              <a:rPr lang="ru-RU" dirty="0" smtClean="0">
                <a:solidFill>
                  <a:srgbClr val="90C226"/>
                </a:solidFill>
                <a:latin typeface="Trebuchet MS"/>
              </a:rPr>
              <a:t>представлена в пяти образовательных областях </a:t>
            </a:r>
            <a:r>
              <a:rPr lang="ru-RU" sz="3600" b="0" i="0" dirty="0" smtClean="0">
                <a:solidFill>
                  <a:srgbClr val="90C226"/>
                </a:solidFill>
                <a:latin typeface="Trebuchet MS"/>
                <a:ea typeface="+mj-ea"/>
                <a:cs typeface="+mj-cs"/>
              </a:rPr>
              <a:t>  </a:t>
            </a:r>
            <a:endParaRPr lang="ru-RU" sz="3600" b="0" i="0" dirty="0">
              <a:solidFill>
                <a:srgbClr val="90C226"/>
              </a:solidFill>
              <a:latin typeface="Trebuchet MS"/>
              <a:ea typeface="+mj-ea"/>
              <a:cs typeface="+mj-cs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00176426"/>
              </p:ext>
            </p:extLst>
          </p:nvPr>
        </p:nvGraphicFramePr>
        <p:xfrm>
          <a:off x="758479" y="2160589"/>
          <a:ext cx="8444623" cy="3756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5438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28992210"/>
              </p:ext>
            </p:extLst>
          </p:nvPr>
        </p:nvGraphicFramePr>
        <p:xfrm>
          <a:off x="429490" y="249382"/>
          <a:ext cx="8714509" cy="6345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6611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298128"/>
              </p:ext>
            </p:extLst>
          </p:nvPr>
        </p:nvGraphicFramePr>
        <p:xfrm>
          <a:off x="443346" y="103137"/>
          <a:ext cx="8575963" cy="688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2763"/>
                <a:gridCol w="6553200"/>
              </a:tblGrid>
              <a:tr h="2418928"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Социально-коммуникативное развитие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саморегуляции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</a:t>
                      </a:r>
                      <a:endParaRPr lang="ru-RU" sz="1400" dirty="0"/>
                    </a:p>
                  </a:txBody>
                  <a:tcPr/>
                </a:tc>
              </a:tr>
              <a:tr h="2375855"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ru-RU" sz="18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ru-RU" sz="18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Познавательное</a:t>
                      </a:r>
                      <a:r>
                        <a:rPr lang="ru-RU" sz="18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развитие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предполагает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ru-RU" sz="1400" dirty="0" smtClean="0"/>
                        <a:t>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</a:t>
                      </a:r>
                      <a:endParaRPr lang="ru-RU" sz="1400" dirty="0"/>
                    </a:p>
                  </a:txBody>
                  <a:tcPr/>
                </a:tc>
              </a:tr>
              <a:tr h="1960080"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Речевое развитие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включает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ru-RU" sz="1400" dirty="0" smtClean="0"/>
                        <a:t>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</a:t>
                      </a:r>
                    </a:p>
                    <a:p>
                      <a:pPr algn="just"/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998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551311"/>
              </p:ext>
            </p:extLst>
          </p:nvPr>
        </p:nvGraphicFramePr>
        <p:xfrm>
          <a:off x="618836" y="193193"/>
          <a:ext cx="8539019" cy="6249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1564"/>
                <a:gridCol w="5957455"/>
              </a:tblGrid>
              <a:tr h="2601330">
                <a:tc>
                  <a:txBody>
                    <a:bodyPr/>
                    <a:lstStyle/>
                    <a:p>
                      <a:r>
                        <a:rPr lang="ru-RU" dirty="0" smtClean="0"/>
                        <a:t>Художественно-эстетическое развитие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</a:t>
                      </a:r>
                    </a:p>
                    <a:p>
                      <a:pPr algn="just"/>
                      <a:endParaRPr lang="ru-RU" sz="1400" dirty="0"/>
                    </a:p>
                  </a:txBody>
                  <a:tcPr/>
                </a:tc>
              </a:tr>
              <a:tr h="3647841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Физическое развитие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саморегуляции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          </a:r>
                    </a:p>
                    <a:p>
                      <a:pPr algn="just"/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0538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456" y="152400"/>
            <a:ext cx="9962781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Условия реализации Программы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должны </a:t>
            </a:r>
            <a:r>
              <a:rPr lang="ru-RU" b="1" dirty="0"/>
              <a:t>обеспечивать полноценное развитие личности во всех </a:t>
            </a:r>
            <a:r>
              <a:rPr lang="ru-RU" b="1" dirty="0" smtClean="0"/>
              <a:t>образовательных </a:t>
            </a:r>
            <a:r>
              <a:rPr lang="ru-RU" b="1" dirty="0"/>
              <a:t>областях, через:</a:t>
            </a:r>
            <a:br>
              <a:rPr lang="ru-RU" b="1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92053941"/>
              </p:ext>
            </p:extLst>
          </p:nvPr>
        </p:nvGraphicFramePr>
        <p:xfrm>
          <a:off x="0" y="1939636"/>
          <a:ext cx="10198309" cy="5153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1680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457200">
              <a:spcBef>
                <a:spcPts val="1"/>
              </a:spcBef>
              <a:buNone/>
            </a:pPr>
            <a:r>
              <a:rPr lang="ru-RU" sz="3600" b="0" i="0" dirty="0" smtClean="0">
                <a:solidFill>
                  <a:srgbClr val="90C226"/>
                </a:solidFill>
                <a:latin typeface="Trebuchet MS"/>
                <a:ea typeface="+mj-ea"/>
                <a:cs typeface="+mj-cs"/>
              </a:rPr>
              <a:t>Взаимодействие педагогического коллектива с семьями воспитанников</a:t>
            </a:r>
            <a:endParaRPr lang="ru-RU" sz="3600" b="0" i="0" dirty="0">
              <a:solidFill>
                <a:srgbClr val="90C226"/>
              </a:solidFill>
              <a:latin typeface="Trebuchet MS"/>
              <a:ea typeface="+mj-ea"/>
              <a:cs typeface="+mj-cs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1707633"/>
              </p:ext>
            </p:extLst>
          </p:nvPr>
        </p:nvGraphicFramePr>
        <p:xfrm>
          <a:off x="677863" y="2160588"/>
          <a:ext cx="8597900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07853" y="2054710"/>
            <a:ext cx="59382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Помощь педагогического коллектива родителям (законным представителям)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7862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Прямоугольник 2"/>
          <p:cNvSpPr>
            <a:spLocks noGrp="1" noChangeArrowheads="1"/>
          </p:cNvSpPr>
          <p:nvPr>
            <p:ph type="title"/>
          </p:nvPr>
        </p:nvSpPr>
        <p:spPr>
          <a:xfrm>
            <a:off x="419328" y="93232"/>
            <a:ext cx="9004371" cy="1320800"/>
          </a:xfrm>
        </p:spPr>
        <p:txBody>
          <a:bodyPr/>
          <a:lstStyle/>
          <a:p>
            <a:pPr algn="l" defTabSz="457200">
              <a:spcBef>
                <a:spcPts val="1"/>
              </a:spcBef>
              <a:buNone/>
            </a:pPr>
            <a:r>
              <a:rPr lang="ru-RU" sz="3600" b="0" i="0" dirty="0" smtClean="0">
                <a:solidFill>
                  <a:srgbClr val="90C226"/>
                </a:solidFill>
                <a:latin typeface="Trebuchet MS"/>
                <a:ea typeface="+mj-ea"/>
                <a:cs typeface="+mj-cs"/>
              </a:rPr>
              <a:t> </a:t>
            </a:r>
            <a:endParaRPr lang="ru-RU" sz="3600" b="0" i="0" dirty="0">
              <a:solidFill>
                <a:srgbClr val="90C226"/>
              </a:solidFill>
              <a:latin typeface="Trebuchet MS"/>
              <a:ea typeface="+mj-ea"/>
              <a:cs typeface="+mj-cs"/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5501196"/>
              </p:ext>
            </p:extLst>
          </p:nvPr>
        </p:nvGraphicFramePr>
        <p:xfrm>
          <a:off x="322729" y="1463040"/>
          <a:ext cx="91440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9116"/>
                <a:gridCol w="5464884"/>
              </a:tblGrid>
              <a:tr h="435086"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Задачи по взаимодействию с семьей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Форма работы с родителями</a:t>
                      </a:r>
                    </a:p>
                  </a:txBody>
                  <a:tcPr marL="68580" marR="68580" marT="0" marB="0"/>
                </a:tc>
              </a:tr>
              <a:tr h="1595718">
                <a:tc>
                  <a:txBody>
                    <a:bodyPr/>
                    <a:lstStyle/>
                    <a:p>
                      <a:pPr marL="304800"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Изучение семей детей, изучение семейного опыта воспитания и обучения детей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Индивидуальные формы работы: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беседы.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0480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Наглядно-информационные формы работы</a:t>
                      </a:r>
                    </a:p>
                    <a:p>
                      <a:pPr marL="30480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информационно-просветительская (наглядная информация, наглядные консультации)</a:t>
                      </a:r>
                    </a:p>
                    <a:p>
                      <a:pPr marL="30480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информационно-аналитическая (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опросы,</a:t>
                      </a: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анкетирование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  <a:tr h="1329765">
                <a:tc>
                  <a:txBody>
                    <a:bodyPr/>
                    <a:lstStyle/>
                    <a:p>
                      <a:pPr marL="304800"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Привлечение родителей к активному участию в жизни группы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Совместные мероприятия  педагогов, родителей и детей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семейные досуги, праздники,  привлечение родителей к образовательной деятельности – открытые занятия, викторины, проектная деятельность, совместное творчество.</a:t>
                      </a:r>
                    </a:p>
                  </a:txBody>
                  <a:tcPr marL="68580" marR="68580" marT="0" marB="0"/>
                </a:tc>
              </a:tr>
              <a:tr h="797859">
                <a:tc>
                  <a:txBody>
                    <a:bodyPr/>
                    <a:lstStyle/>
                    <a:p>
                      <a:pPr marL="304800"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Просвещение родителей в области педагогики и детской психологии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Совместные мероприятия педагогов и родителей: тренинги, круглые столы, консультации, родительские собрания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19329" y="153467"/>
            <a:ext cx="89181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90C226"/>
                </a:solidFill>
                <a:ea typeface="+mj-ea"/>
                <a:cs typeface="+mj-cs"/>
              </a:rPr>
              <a:t>Взаимодействие педагогического коллектива с семьями воспитанников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410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Прямоугольник 2"/>
          <p:cNvSpPr>
            <a:spLocks noGrp="1" noChangeArrowheads="1"/>
          </p:cNvSpPr>
          <p:nvPr>
            <p:ph type="title"/>
          </p:nvPr>
        </p:nvSpPr>
        <p:spPr>
          <a:xfrm>
            <a:off x="677511" y="310227"/>
            <a:ext cx="8598907" cy="885713"/>
          </a:xfrm>
        </p:spPr>
        <p:txBody>
          <a:bodyPr/>
          <a:lstStyle/>
          <a:p>
            <a:pPr algn="ctr" defTabSz="457200">
              <a:spcBef>
                <a:spcPts val="1"/>
              </a:spcBef>
              <a:buNone/>
            </a:pPr>
            <a:r>
              <a:rPr lang="ru-RU" dirty="0" smtClean="0">
                <a:solidFill>
                  <a:srgbClr val="90C226"/>
                </a:solidFill>
                <a:latin typeface="Trebuchet MS"/>
              </a:rPr>
              <a:t>Пояснительная записка</a:t>
            </a:r>
            <a:endParaRPr lang="ru-RU" sz="3600" b="0" i="0" dirty="0">
              <a:solidFill>
                <a:srgbClr val="90C226"/>
              </a:solidFill>
              <a:latin typeface="Trebuchet MS"/>
              <a:ea typeface="+mj-ea"/>
              <a:cs typeface="+mj-cs"/>
            </a:endParaRPr>
          </a:p>
        </p:txBody>
      </p:sp>
      <p:sp>
        <p:nvSpPr>
          <p:cNvPr id="86019" name="Прямоугольник 3"/>
          <p:cNvSpPr>
            <a:spLocks noGrp="1" noChangeArrowheads="1"/>
          </p:cNvSpPr>
          <p:nvPr>
            <p:ph idx="1"/>
          </p:nvPr>
        </p:nvSpPr>
        <p:spPr>
          <a:xfrm>
            <a:off x="925158" y="2772723"/>
            <a:ext cx="8132781" cy="3880773"/>
          </a:xfrm>
        </p:spPr>
        <p:txBody>
          <a:bodyPr/>
          <a:lstStyle/>
          <a:p>
            <a:pPr marL="342900" indent="-342900" algn="just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ru-RU" dirty="0" smtClean="0">
                <a:solidFill>
                  <a:schemeClr val="tx1">
                    <a:lumMod val="75000"/>
                  </a:schemeClr>
                </a:solidFill>
                <a:latin typeface="Trebuchet MS"/>
              </a:rPr>
              <a:t>Категории детей на которые ориентирована основная образовательная программа дошкольного образования </a:t>
            </a:r>
            <a:r>
              <a:rPr lang="ru-RU" dirty="0" smtClean="0">
                <a:solidFill>
                  <a:schemeClr val="tx1">
                    <a:lumMod val="75000"/>
                  </a:schemeClr>
                </a:solidFill>
                <a:latin typeface="Trebuchet MS"/>
              </a:rPr>
              <a:t>.</a:t>
            </a:r>
          </a:p>
          <a:p>
            <a:pPr marL="342900" indent="-342900" algn="just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ru-RU" dirty="0" smtClean="0">
                <a:solidFill>
                  <a:schemeClr val="tx1">
                    <a:lumMod val="75000"/>
                  </a:schemeClr>
                </a:solidFill>
                <a:latin typeface="Trebuchet MS"/>
              </a:rPr>
              <a:t>Особенности </a:t>
            </a:r>
            <a:r>
              <a:rPr lang="ru-RU" dirty="0" smtClean="0">
                <a:solidFill>
                  <a:schemeClr val="tx1">
                    <a:lumMod val="75000"/>
                  </a:schemeClr>
                </a:solidFill>
                <a:latin typeface="Trebuchet MS"/>
              </a:rPr>
              <a:t>её реализации для указанных категорий детей</a:t>
            </a:r>
            <a:r>
              <a:rPr lang="ru-RU" sz="1600" b="0" i="0" dirty="0" smtClean="0">
                <a:solidFill>
                  <a:schemeClr val="tx1">
                    <a:lumMod val="75000"/>
                  </a:schemeClr>
                </a:solidFill>
                <a:latin typeface="Trebuchet MS"/>
                <a:ea typeface="+mn-ea"/>
                <a:cs typeface="+mn-cs"/>
              </a:rPr>
              <a:t>.</a:t>
            </a:r>
          </a:p>
          <a:p>
            <a:pPr marL="342900" indent="-342900" algn="just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ru-RU" dirty="0" smtClean="0">
                <a:solidFill>
                  <a:schemeClr val="tx1">
                    <a:lumMod val="75000"/>
                  </a:schemeClr>
                </a:solidFill>
                <a:latin typeface="Trebuchet MS"/>
              </a:rPr>
              <a:t>Используемые примерная и парциальная образовательные программы</a:t>
            </a:r>
            <a:endParaRPr lang="ru-RU" sz="1800" b="0" i="0" dirty="0" smtClean="0">
              <a:solidFill>
                <a:schemeClr val="tx1">
                  <a:lumMod val="75000"/>
                </a:schemeClr>
              </a:solidFill>
              <a:latin typeface="Trebuchet MS"/>
              <a:ea typeface="+mn-ea"/>
              <a:cs typeface="+mn-cs"/>
            </a:endParaRPr>
          </a:p>
          <a:p>
            <a:pPr marL="342900" indent="-342900" algn="just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ru-RU" sz="1800" b="0" i="0" dirty="0" smtClean="0">
                <a:solidFill>
                  <a:schemeClr val="tx1">
                    <a:lumMod val="75000"/>
                  </a:schemeClr>
                </a:solidFill>
                <a:latin typeface="Trebuchet MS"/>
                <a:ea typeface="+mn-ea"/>
                <a:cs typeface="+mn-cs"/>
              </a:rPr>
              <a:t>Основные направления развития детей</a:t>
            </a:r>
          </a:p>
          <a:p>
            <a:pPr marL="342900" indent="-342900" algn="just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ru-RU" dirty="0" smtClean="0">
                <a:solidFill>
                  <a:schemeClr val="tx1">
                    <a:lumMod val="75000"/>
                  </a:schemeClr>
                </a:solidFill>
                <a:latin typeface="Trebuchet MS"/>
              </a:rPr>
              <a:t>Характеристика взаимодействия педагогического коллектива </a:t>
            </a:r>
            <a:r>
              <a:rPr lang="ru-RU" dirty="0" smtClean="0">
                <a:solidFill>
                  <a:schemeClr val="tx1">
                    <a:lumMod val="75000"/>
                  </a:schemeClr>
                </a:solidFill>
                <a:latin typeface="Trebuchet MS"/>
              </a:rPr>
              <a:t>ОУ </a:t>
            </a:r>
            <a:r>
              <a:rPr lang="ru-RU" dirty="0" smtClean="0">
                <a:solidFill>
                  <a:schemeClr val="tx1">
                    <a:lumMod val="75000"/>
                  </a:schemeClr>
                </a:solidFill>
                <a:latin typeface="Trebuchet MS"/>
              </a:rPr>
              <a:t>с семьями воспитанников</a:t>
            </a:r>
            <a:endParaRPr lang="ru-RU" sz="1800" b="0" i="0" dirty="0">
              <a:solidFill>
                <a:schemeClr val="tx1">
                  <a:lumMod val="75000"/>
                </a:schemeClr>
              </a:solidFill>
              <a:latin typeface="Trebuchet MS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5158" y="1117002"/>
            <a:ext cx="82618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 smtClean="0"/>
              <a:t>Данная презентация ориентирована </a:t>
            </a:r>
            <a:r>
              <a:rPr lang="ru-RU" sz="2200" dirty="0"/>
              <a:t>на родителей </a:t>
            </a:r>
            <a:r>
              <a:rPr lang="ru-RU" sz="2200" dirty="0" smtClean="0"/>
              <a:t>(</a:t>
            </a:r>
            <a:r>
              <a:rPr lang="ru-RU" sz="2200" dirty="0"/>
              <a:t>законных представителей) </a:t>
            </a:r>
            <a:r>
              <a:rPr lang="ru-RU" sz="2200" dirty="0" smtClean="0"/>
              <a:t>воспитанников дошкольного отделения </a:t>
            </a:r>
            <a:r>
              <a:rPr lang="ru-RU" sz="2200" dirty="0" smtClean="0"/>
              <a:t>МАДОУ «Детский сад №6 </a:t>
            </a:r>
            <a:r>
              <a:rPr lang="ru-RU" sz="2200" dirty="0" smtClean="0"/>
              <a:t>города Белогорск». В презентации отражены: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450568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Прямоугольник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ts val="1"/>
              </a:spcBef>
              <a:buNone/>
            </a:pPr>
            <a:r>
              <a:rPr lang="ru-RU" sz="4000" b="0" i="0" dirty="0" smtClean="0">
                <a:solidFill>
                  <a:srgbClr val="90C226"/>
                </a:solidFill>
                <a:latin typeface="Trebuchet MS"/>
                <a:ea typeface="+mj-ea"/>
                <a:cs typeface="+mj-cs"/>
              </a:rPr>
              <a:t>Вопросы и ответы</a:t>
            </a:r>
            <a:endParaRPr lang="ru-RU" sz="4000" b="0" i="0" dirty="0">
              <a:solidFill>
                <a:srgbClr val="90C226"/>
              </a:solidFill>
              <a:latin typeface="Trebuchet MS"/>
              <a:ea typeface="+mj-ea"/>
              <a:cs typeface="+mj-cs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377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511" y="1611950"/>
            <a:ext cx="8598907" cy="3880773"/>
          </a:xfrm>
        </p:spPr>
        <p:txBody>
          <a:bodyPr/>
          <a:lstStyle/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219856"/>
              </p:ext>
            </p:extLst>
          </p:nvPr>
        </p:nvGraphicFramePr>
        <p:xfrm>
          <a:off x="548640" y="1611950"/>
          <a:ext cx="8702936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3971"/>
                <a:gridCol w="6618965"/>
              </a:tblGrid>
              <a:tr h="1406719">
                <a:tc>
                  <a:txBody>
                    <a:bodyPr/>
                    <a:lstStyle/>
                    <a:p>
                      <a:r>
                        <a:rPr lang="ru-RU" dirty="0" smtClean="0"/>
                        <a:t>Полное наименование: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Основная образовательная программа дошкольного образования муниципального автономного </a:t>
                      </a:r>
                      <a:r>
                        <a:rPr lang="ru-RU" dirty="0" smtClean="0"/>
                        <a:t>дошкольного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образовательного </a:t>
                      </a:r>
                      <a:r>
                        <a:rPr lang="ru-RU" dirty="0" smtClean="0"/>
                        <a:t>учреждения </a:t>
                      </a:r>
                      <a:r>
                        <a:rPr lang="ru-RU" dirty="0" smtClean="0"/>
                        <a:t>«Детский сад №6 </a:t>
                      </a:r>
                      <a:r>
                        <a:rPr lang="ru-RU" dirty="0" smtClean="0"/>
                        <a:t>города Белогорск»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8792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Сокращенное наименование :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ООП ДО </a:t>
                      </a:r>
                      <a:r>
                        <a:rPr lang="ru-RU" dirty="0" smtClean="0"/>
                        <a:t>МАДОУ «Детский сад №6 </a:t>
                      </a:r>
                      <a:r>
                        <a:rPr lang="ru-RU" dirty="0" smtClean="0"/>
                        <a:t>города Белогорск»</a:t>
                      </a:r>
                      <a:endParaRPr lang="ru-RU" dirty="0"/>
                    </a:p>
                  </a:txBody>
                  <a:tcPr/>
                </a:tc>
              </a:tr>
              <a:tr h="615440"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 реализации: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2016 – 2021 гг.</a:t>
                      </a:r>
                      <a:endParaRPr lang="ru-RU" dirty="0"/>
                    </a:p>
                  </a:txBody>
                  <a:tcPr/>
                </a:tc>
              </a:tr>
              <a:tr h="8792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Структура программы: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модульная</a:t>
                      </a:r>
                      <a:endParaRPr lang="ru-RU" dirty="0"/>
                    </a:p>
                  </a:txBody>
                  <a:tcPr/>
                </a:tc>
              </a:tr>
              <a:tr h="879200">
                <a:tc>
                  <a:txBody>
                    <a:bodyPr/>
                    <a:lstStyle/>
                    <a:p>
                      <a:r>
                        <a:rPr lang="ru-RU" dirty="0" smtClean="0"/>
                        <a:t>Возрастная категория детей: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от 1,5 до 7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лет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-118333" y="268942"/>
            <a:ext cx="10176734" cy="93591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Программа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 является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документом,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с учетом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которого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МАДОУ «Детский сад №6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города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Белогорск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"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осуществляет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образовательную деятельность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на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уровне дошкольного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образования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4372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Прямоугольник 2"/>
          <p:cNvSpPr>
            <a:spLocks noGrp="1" noChangeArrowheads="1"/>
          </p:cNvSpPr>
          <p:nvPr>
            <p:ph type="title"/>
          </p:nvPr>
        </p:nvSpPr>
        <p:spPr>
          <a:xfrm>
            <a:off x="150607" y="254598"/>
            <a:ext cx="9369911" cy="1320800"/>
          </a:xfrm>
        </p:spPr>
        <p:txBody>
          <a:bodyPr>
            <a:noAutofit/>
          </a:bodyPr>
          <a:lstStyle/>
          <a:p>
            <a:pPr algn="ctr" defTabSz="457200">
              <a:spcBef>
                <a:spcPts val="1"/>
              </a:spcBef>
              <a:buNone/>
            </a:pPr>
            <a:r>
              <a:rPr lang="ru-RU" dirty="0" smtClean="0">
                <a:solidFill>
                  <a:srgbClr val="90C226"/>
                </a:solidFill>
                <a:latin typeface="Trebuchet MS"/>
              </a:rPr>
              <a:t>Нормативно-правовая база ООП ДО </a:t>
            </a:r>
            <a:br>
              <a:rPr lang="ru-RU" dirty="0" smtClean="0">
                <a:solidFill>
                  <a:srgbClr val="90C226"/>
                </a:solidFill>
                <a:latin typeface="Trebuchet MS"/>
              </a:rPr>
            </a:br>
            <a:r>
              <a:rPr lang="ru-RU" dirty="0" smtClean="0">
                <a:solidFill>
                  <a:srgbClr val="90C226"/>
                </a:solidFill>
                <a:latin typeface="Trebuchet MS"/>
              </a:rPr>
              <a:t>МАДОУ «Детский сад №6 </a:t>
            </a:r>
            <a:r>
              <a:rPr lang="ru-RU" dirty="0" smtClean="0">
                <a:solidFill>
                  <a:srgbClr val="90C226"/>
                </a:solidFill>
                <a:latin typeface="Trebuchet MS"/>
              </a:rPr>
              <a:t>города Белогорск»</a:t>
            </a:r>
            <a:endParaRPr lang="ru-RU" b="0" i="0" dirty="0">
              <a:solidFill>
                <a:srgbClr val="90C226"/>
              </a:solidFill>
              <a:latin typeface="Trebuchet MS"/>
            </a:endParaRPr>
          </a:p>
        </p:txBody>
      </p:sp>
      <p:sp>
        <p:nvSpPr>
          <p:cNvPr id="91139" name="Прямоугольник 3"/>
          <p:cNvSpPr>
            <a:spLocks noGrp="1" noChangeArrowheads="1"/>
          </p:cNvSpPr>
          <p:nvPr>
            <p:ph idx="1"/>
          </p:nvPr>
        </p:nvSpPr>
        <p:spPr>
          <a:xfrm>
            <a:off x="763572" y="1812066"/>
            <a:ext cx="8598907" cy="4341308"/>
          </a:xfrm>
        </p:spPr>
        <p:txBody>
          <a:bodyPr>
            <a:normAutofit fontScale="92500"/>
          </a:bodyPr>
          <a:lstStyle/>
          <a:p>
            <a:pPr algn="just">
              <a:buClr>
                <a:srgbClr val="90C226"/>
              </a:buClr>
              <a:buFont typeface="Wingdings 3"/>
              <a:buChar char=""/>
            </a:pPr>
            <a:r>
              <a:rPr lang="ru-RU" dirty="0" smtClean="0"/>
              <a:t>Федеральный закон </a:t>
            </a:r>
            <a:r>
              <a:rPr lang="ru-RU" dirty="0"/>
              <a:t>«Об образовании в Российской Федерации»</a:t>
            </a:r>
            <a:br>
              <a:rPr lang="ru-RU" dirty="0"/>
            </a:br>
            <a:r>
              <a:rPr lang="ru-RU" dirty="0"/>
              <a:t>от 29 декабря 2012 г. №273-ФЗ </a:t>
            </a:r>
            <a:r>
              <a:rPr lang="ru-RU" dirty="0" smtClean="0"/>
              <a:t>(ФЗ </a:t>
            </a:r>
            <a:r>
              <a:rPr lang="ru-RU" dirty="0"/>
              <a:t>«Об образовании в Российской Федерации»)</a:t>
            </a:r>
            <a:endParaRPr lang="ru-RU" sz="1800" b="0" i="0" dirty="0" smtClean="0">
              <a:solidFill>
                <a:schemeClr val="tx1">
                  <a:lumMod val="75000"/>
                </a:schemeClr>
              </a:solidFill>
              <a:latin typeface="Trebuchet MS"/>
              <a:ea typeface="+mn-ea"/>
              <a:cs typeface="+mn-cs"/>
            </a:endParaRPr>
          </a:p>
          <a:p>
            <a:pPr>
              <a:buClr>
                <a:srgbClr val="90C226"/>
              </a:buClr>
              <a:buFont typeface="Wingdings 3"/>
              <a:buChar char=""/>
            </a:pPr>
            <a:r>
              <a:rPr lang="ru-RU" dirty="0"/>
              <a:t>Федеральным государственным </a:t>
            </a:r>
            <a:r>
              <a:rPr lang="ru-RU" dirty="0" smtClean="0"/>
              <a:t>образовательный стандарт </a:t>
            </a:r>
            <a:r>
              <a:rPr lang="ru-RU" dirty="0"/>
              <a:t>дошкольного образования (утвержден Приказом Министерства образования и науки РФ от 17.10.2013 г. № 1155) </a:t>
            </a:r>
            <a:endParaRPr lang="ru-RU" dirty="0" smtClean="0"/>
          </a:p>
          <a:p>
            <a:pPr algn="just">
              <a:buClr>
                <a:srgbClr val="90C226"/>
              </a:buClr>
              <a:buFont typeface="Wingdings 3"/>
              <a:buChar char=""/>
            </a:pPr>
            <a:r>
              <a:rPr lang="ru-RU" dirty="0" smtClean="0"/>
              <a:t>Приказ </a:t>
            </a:r>
            <a:r>
              <a:rPr lang="ru-RU" dirty="0"/>
              <a:t>Министерства образования и науки Российской Федерации от 30.08.2013 № 1014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</a:t>
            </a:r>
            <a:r>
              <a:rPr lang="ru-RU" dirty="0" smtClean="0"/>
              <a:t>»</a:t>
            </a:r>
          </a:p>
          <a:p>
            <a:pPr algn="just">
              <a:buClr>
                <a:srgbClr val="90C226"/>
              </a:buClr>
              <a:buFont typeface="Wingdings 3"/>
              <a:buChar char=""/>
            </a:pPr>
            <a:r>
              <a:rPr lang="ru-RU" dirty="0" smtClean="0"/>
              <a:t>Санитарно-эпидемиологические правила </a:t>
            </a:r>
            <a:r>
              <a:rPr lang="ru-RU" dirty="0"/>
              <a:t>и </a:t>
            </a:r>
            <a:r>
              <a:rPr lang="ru-RU" dirty="0" smtClean="0"/>
              <a:t>нормы </a:t>
            </a:r>
            <a:r>
              <a:rPr lang="ru-RU" dirty="0"/>
              <a:t>СанПиН 2.4.1.3049-13 «Санитарно-эпидемиологические требования к устройству, содержанию и организации режима работы дошкольных образовательных учреждений» (утвержден постановлением Главного государственного санитарного врача РФ от 15 мая 2013 г. № 26)</a:t>
            </a:r>
            <a:endParaRPr lang="ru-RU" sz="1800" b="0" i="0" dirty="0" smtClean="0">
              <a:solidFill>
                <a:schemeClr val="tx1">
                  <a:lumMod val="75000"/>
                </a:schemeClr>
              </a:solidFill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769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96350526"/>
              </p:ext>
            </p:extLst>
          </p:nvPr>
        </p:nvGraphicFramePr>
        <p:xfrm>
          <a:off x="515173" y="676636"/>
          <a:ext cx="8768676" cy="5487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7101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269" y="93232"/>
            <a:ext cx="8598907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программа ДО</a:t>
            </a:r>
            <a:br>
              <a:rPr lang="ru-RU" b="1" dirty="0" smtClean="0"/>
            </a:br>
            <a:r>
              <a:rPr lang="ru-RU" b="1" dirty="0" smtClean="0"/>
              <a:t>МАДОУ «Детский сад №6 </a:t>
            </a:r>
            <a:r>
              <a:rPr lang="ru-RU" b="1" dirty="0" smtClean="0"/>
              <a:t>города Белогорск»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i="1" dirty="0" smtClean="0"/>
              <a:t>(в соответствии с ФГОС ДО) </a:t>
            </a:r>
            <a:br>
              <a:rPr lang="ru-RU" sz="3100" i="1" dirty="0" smtClean="0"/>
            </a:br>
            <a:r>
              <a:rPr lang="ru-RU" dirty="0" smtClean="0"/>
              <a:t>состоит из:</a:t>
            </a: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155802860"/>
              </p:ext>
            </p:extLst>
          </p:nvPr>
        </p:nvGraphicFramePr>
        <p:xfrm>
          <a:off x="464131" y="2173044"/>
          <a:ext cx="9047181" cy="4186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трелка вверх 2"/>
          <p:cNvSpPr/>
          <p:nvPr/>
        </p:nvSpPr>
        <p:spPr>
          <a:xfrm>
            <a:off x="2673927" y="3768437"/>
            <a:ext cx="1233054" cy="748146"/>
          </a:xfrm>
          <a:prstGeom prst="up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6386945" y="3810000"/>
            <a:ext cx="1302328" cy="706583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37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Прямоугольник 2"/>
          <p:cNvSpPr>
            <a:spLocks noGrp="1" noChangeArrowheads="1"/>
          </p:cNvSpPr>
          <p:nvPr>
            <p:ph type="title"/>
          </p:nvPr>
        </p:nvSpPr>
        <p:spPr>
          <a:xfrm>
            <a:off x="430084" y="125507"/>
            <a:ext cx="8598907" cy="1320800"/>
          </a:xfrm>
        </p:spPr>
        <p:txBody>
          <a:bodyPr/>
          <a:lstStyle/>
          <a:p>
            <a:pPr algn="ctr" defTabSz="457200">
              <a:spcBef>
                <a:spcPts val="1"/>
              </a:spcBef>
              <a:buNone/>
            </a:pPr>
            <a:r>
              <a:rPr lang="ru-RU" dirty="0" smtClean="0">
                <a:solidFill>
                  <a:srgbClr val="90C226"/>
                </a:solidFill>
                <a:latin typeface="Trebuchet MS"/>
              </a:rPr>
              <a:t>СОДЕРЖАНИЕ ПРОГРАММЫ</a:t>
            </a:r>
            <a:endParaRPr lang="ru-RU" sz="3600" b="0" i="0" dirty="0">
              <a:solidFill>
                <a:srgbClr val="90C226"/>
              </a:solidFill>
              <a:latin typeface="Trebuchet MS"/>
              <a:ea typeface="+mj-ea"/>
              <a:cs typeface="+mj-cs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59729110"/>
              </p:ext>
            </p:extLst>
          </p:nvPr>
        </p:nvGraphicFramePr>
        <p:xfrm>
          <a:off x="419328" y="947271"/>
          <a:ext cx="8598906" cy="5797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173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Прямоугольник 2"/>
          <p:cNvSpPr>
            <a:spLocks noGrp="1" noChangeArrowheads="1"/>
          </p:cNvSpPr>
          <p:nvPr>
            <p:ph type="title"/>
          </p:nvPr>
        </p:nvSpPr>
        <p:spPr>
          <a:xfrm>
            <a:off x="677511" y="609600"/>
            <a:ext cx="8937544" cy="1320800"/>
          </a:xfrm>
        </p:spPr>
        <p:txBody>
          <a:bodyPr>
            <a:noAutofit/>
          </a:bodyPr>
          <a:lstStyle/>
          <a:p>
            <a:pPr algn="ctr" defTabSz="457200">
              <a:spcBef>
                <a:spcPts val="1"/>
              </a:spcBef>
              <a:buNone/>
            </a:pPr>
            <a:r>
              <a:rPr lang="ru-RU" dirty="0" smtClean="0">
                <a:solidFill>
                  <a:srgbClr val="90C226"/>
                </a:solidFill>
                <a:latin typeface="Trebuchet MS"/>
              </a:rPr>
              <a:t>Цель ООП ДО </a:t>
            </a:r>
            <a:br>
              <a:rPr lang="ru-RU" dirty="0" smtClean="0">
                <a:solidFill>
                  <a:srgbClr val="90C226"/>
                </a:solidFill>
                <a:latin typeface="Trebuchet MS"/>
              </a:rPr>
            </a:br>
            <a:r>
              <a:rPr lang="ru-RU" dirty="0" smtClean="0">
                <a:solidFill>
                  <a:srgbClr val="90C226"/>
                </a:solidFill>
                <a:latin typeface="Trebuchet MS"/>
              </a:rPr>
              <a:t>МАДОУ «Детский сад №6 </a:t>
            </a:r>
            <a:r>
              <a:rPr lang="ru-RU" dirty="0" smtClean="0">
                <a:solidFill>
                  <a:srgbClr val="90C226"/>
                </a:solidFill>
                <a:latin typeface="Trebuchet MS"/>
              </a:rPr>
              <a:t>города Белогорск»</a:t>
            </a:r>
            <a:endParaRPr lang="ru-RU" b="0" i="0" dirty="0">
              <a:solidFill>
                <a:srgbClr val="90C226"/>
              </a:solidFill>
              <a:latin typeface="Trebuchet MS"/>
            </a:endParaRPr>
          </a:p>
        </p:txBody>
      </p:sp>
      <p:sp>
        <p:nvSpPr>
          <p:cNvPr id="97283" name="Прямоугольник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90C226"/>
              </a:buClr>
              <a:buFont typeface="Wingdings 3"/>
              <a:buChar char=""/>
            </a:pPr>
            <a:r>
              <a:rPr lang="ru-RU" dirty="0" smtClean="0"/>
              <a:t>позитивная </a:t>
            </a:r>
            <a:r>
              <a:rPr lang="ru-RU" dirty="0"/>
              <a:t>социализация и всестороннее развитие ребенка раннего и дошкольного возраста в адекватных его возрасту детских видах </a:t>
            </a:r>
            <a:r>
              <a:rPr lang="ru-RU" dirty="0" smtClean="0"/>
              <a:t>деятельности.</a:t>
            </a:r>
            <a:endParaRPr lang="ru-RU" sz="1800" b="0" i="0" dirty="0">
              <a:solidFill>
                <a:schemeClr val="tx1">
                  <a:lumMod val="75000"/>
                </a:schemeClr>
              </a:solidFill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544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510" y="66936"/>
            <a:ext cx="8598907" cy="653826"/>
          </a:xfrm>
        </p:spPr>
        <p:txBody>
          <a:bodyPr/>
          <a:lstStyle/>
          <a:p>
            <a:pPr algn="ctr"/>
            <a:r>
              <a:rPr lang="ru-RU" dirty="0" smtClean="0"/>
              <a:t>Задачи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3448" y="925157"/>
            <a:ext cx="9187030" cy="5755341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ru-RU" dirty="0"/>
              <a:t>охрана и укрепление физического и психического здоровья детей, в том числе их эмоционального благополучия;</a:t>
            </a:r>
          </a:p>
          <a:p>
            <a:pPr lvl="0" algn="just"/>
            <a:r>
              <a:rPr lang="ru-RU" dirty="0"/>
              <a:t>обеспечение равных возможностей для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и других особенностей (в том числе ограниченных возможностей здоровья);</a:t>
            </a:r>
          </a:p>
          <a:p>
            <a:pPr lvl="0" algn="just"/>
            <a:r>
              <a:rPr lang="ru-RU" dirty="0"/>
              <a:t>обеспечение преемственности целей, задач и содержания образования, реализуемых в рамках образовательных программ различных уровней (далее – преемственность основных образовательных программ дошкольного и начального общего образования);</a:t>
            </a:r>
          </a:p>
          <a:p>
            <a:pPr lvl="0" algn="just"/>
            <a:r>
              <a:rPr lang="ru-RU" dirty="0"/>
              <a:t>создание благоприятных условий развития детей в соответствии с их возрастными и индивидуальными особенностями и склонностями, развитие способностей и творческого потенциала каждого ребёнка как субъекта отношений с самим собой, другими детьми, взрослыми и миром;</a:t>
            </a:r>
          </a:p>
          <a:p>
            <a:pPr lvl="0" algn="just"/>
            <a:r>
              <a:rPr lang="ru-RU" dirty="0"/>
              <a:t>объединение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общества;</a:t>
            </a:r>
          </a:p>
          <a:p>
            <a:pPr lvl="0" algn="just"/>
            <a:r>
              <a:rPr lang="ru-RU" dirty="0"/>
              <a:t>формирование общей культуры личности детей, в том числе ценностей здорового образа жизни, развитие их социальных, нравственных, эстетических, интеллектуальных, физических качеств, инициативности, самостоятельности и ответственности ребёнка, формирование предпосылок учебной деятельности;</a:t>
            </a:r>
          </a:p>
          <a:p>
            <a:pPr lvl="0" algn="just"/>
            <a:r>
              <a:rPr lang="ru-RU" dirty="0"/>
              <a:t> обеспечение вариативности и разнообразия содержания Программы организационных форм дошкольного образования, возможности формирования Программ различной направленности с учётом образовательных потребностей, способностей и состояния здоровья детей;</a:t>
            </a:r>
          </a:p>
          <a:p>
            <a:pPr lvl="0" algn="just"/>
            <a:r>
              <a:rPr lang="ru-RU" dirty="0"/>
              <a:t> формирование социокультурной среды, соответствующей возрастным, индивидуальным, психологическим и физиологическим особенностям детей;</a:t>
            </a:r>
          </a:p>
          <a:p>
            <a:pPr lvl="0" algn="just"/>
            <a:r>
              <a:rPr lang="ru-RU" dirty="0"/>
              <a:t> обеспечение психолого-педагогической поддержки семьи и повышение компетентности родителей (законных представителей) в вопросах развития и образования, охраны и укрепления здоровья детей.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095756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lesStrategy_FacetGreenTheme_16x9_TP103418064" id="{D87256E1-9872-493E-B720-92FCF51AA491}" vid="{31F67606-90CF-4D61-9B50-ABDC4CD7DD7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6836B0F-2395-43B9-BBEF-90A78CA70F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стр. стиль, бело - зеленый</Template>
  <TotalTime>611</TotalTime>
  <Words>1687</Words>
  <Application>Microsoft Office PowerPoint</Application>
  <PresentationFormat>Произвольный</PresentationFormat>
  <Paragraphs>139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Грань</vt:lpstr>
      <vt:lpstr>  КРАТКАЯ ПРЕЗЕНТАЦИЯ ОСНОВНОЙ ОБРАЗОВАТЕЛЬНОЙ ПРОГРАММЫ  ДОШКОЛЬНОГО ОБРАЗОВАНИЯ</vt:lpstr>
      <vt:lpstr>Пояснительная записка</vt:lpstr>
      <vt:lpstr>Программа является документом,  с учетом которого МАДОУ «Детский сад №6 города Белогорск" осуществляет образовательную деятельность на уровне дошкольного образования </vt:lpstr>
      <vt:lpstr>Нормативно-правовая база ООП ДО  МАДОУ «Детский сад №6 города Белогорск»</vt:lpstr>
      <vt:lpstr>Презентация PowerPoint</vt:lpstr>
      <vt:lpstr>Образовательная программа ДО МАДОУ «Детский сад №6 города Белогорск» (в соответствии с ФГОС ДО)  состоит из:</vt:lpstr>
      <vt:lpstr>СОДЕРЖАНИЕ ПРОГРАММЫ</vt:lpstr>
      <vt:lpstr>Цель ООП ДО  МАДОУ «Детский сад №6 города Белогорск»</vt:lpstr>
      <vt:lpstr>Задачи программы</vt:lpstr>
      <vt:lpstr>Планируемые результаты усвоения программы</vt:lpstr>
      <vt:lpstr>Целевые ориентиры образования в раннем возрасте</vt:lpstr>
      <vt:lpstr>Целевые ориентиры на этапе завершения дошкольного образования</vt:lpstr>
      <vt:lpstr>Образовательная деятельность,  обеспечивающая разностороннее развитие детей представлена в пяти образовательных областях   </vt:lpstr>
      <vt:lpstr>Презентация PowerPoint</vt:lpstr>
      <vt:lpstr>Презентация PowerPoint</vt:lpstr>
      <vt:lpstr>Презентация PowerPoint</vt:lpstr>
      <vt:lpstr>Условия реализации Программы  должны обеспечивать полноценное развитие личности во всех образовательных областях, через: </vt:lpstr>
      <vt:lpstr>Взаимодействие педагогического коллектива с семьями воспитанников</vt:lpstr>
      <vt:lpstr> </vt:lpstr>
      <vt:lpstr>Вопросы и ответы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КРАТКАЯ ПРЕЗЕНТАЦИЯ ОСНОВНОЙ ОБРАЗОВАТЕЛЬНОЙ ПРОГРАММЫ  ДОШКОЛЬНОГО ОБРАЗОВАНИЯ</dc:title>
  <dc:creator>Пользователь</dc:creator>
  <cp:keywords/>
  <cp:lastModifiedBy>Пользователь</cp:lastModifiedBy>
  <cp:revision>53</cp:revision>
  <dcterms:created xsi:type="dcterms:W3CDTF">2017-09-27T07:09:43Z</dcterms:created>
  <dcterms:modified xsi:type="dcterms:W3CDTF">2019-12-05T05:42:58Z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TC034180659991</vt:lpwstr>
  </property>
</Properties>
</file>